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91" r:id="rId2"/>
    <p:sldId id="261" r:id="rId3"/>
    <p:sldId id="288" r:id="rId4"/>
    <p:sldId id="277" r:id="rId5"/>
    <p:sldId id="297" r:id="rId6"/>
    <p:sldId id="298" r:id="rId7"/>
    <p:sldId id="296" r:id="rId8"/>
    <p:sldId id="287" r:id="rId9"/>
    <p:sldId id="290" r:id="rId10"/>
    <p:sldId id="293" r:id="rId11"/>
    <p:sldId id="294" r:id="rId12"/>
    <p:sldId id="295" r:id="rId13"/>
    <p:sldId id="285" r:id="rId14"/>
    <p:sldId id="286" r:id="rId15"/>
    <p:sldId id="292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576" autoAdjust="0"/>
  </p:normalViewPr>
  <p:slideViewPr>
    <p:cSldViewPr>
      <p:cViewPr>
        <p:scale>
          <a:sx n="70" d="100"/>
          <a:sy n="70" d="100"/>
        </p:scale>
        <p:origin x="-1764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1C6FD-EBB0-4CAB-B71F-D9ECFA373D7F}" type="doc">
      <dgm:prSet loTypeId="urn:microsoft.com/office/officeart/2005/8/layout/hList6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sv-FI"/>
        </a:p>
      </dgm:t>
    </dgm:pt>
    <dgm:pt modelId="{4C10A5DE-FD3B-40BB-B384-4C69F3AFFDFC}">
      <dgm:prSet phldrT="[Text]"/>
      <dgm:spPr/>
      <dgm:t>
        <a:bodyPr/>
        <a:lstStyle/>
        <a:p>
          <a:r>
            <a:rPr lang="sv-FI" b="1" dirty="0" smtClean="0"/>
            <a:t>Problem</a:t>
          </a:r>
          <a:endParaRPr lang="sv-FI" b="1" dirty="0"/>
        </a:p>
      </dgm:t>
    </dgm:pt>
    <dgm:pt modelId="{DC305653-9F3E-46FF-8650-00B59884084B}" type="parTrans" cxnId="{BEA5FA13-E39F-4E15-B444-CBB707405266}">
      <dgm:prSet/>
      <dgm:spPr/>
      <dgm:t>
        <a:bodyPr/>
        <a:lstStyle/>
        <a:p>
          <a:endParaRPr lang="sv-FI"/>
        </a:p>
      </dgm:t>
    </dgm:pt>
    <dgm:pt modelId="{FE17CB67-CAEA-414B-B34B-099953647752}" type="sibTrans" cxnId="{BEA5FA13-E39F-4E15-B444-CBB707405266}">
      <dgm:prSet/>
      <dgm:spPr/>
      <dgm:t>
        <a:bodyPr/>
        <a:lstStyle/>
        <a:p>
          <a:endParaRPr lang="sv-FI"/>
        </a:p>
      </dgm:t>
    </dgm:pt>
    <dgm:pt modelId="{90AED6D4-A020-40A3-98EE-C823739DE6F5}">
      <dgm:prSet phldrT="[Text]"/>
      <dgm:spPr/>
      <dgm:t>
        <a:bodyPr/>
        <a:lstStyle/>
        <a:p>
          <a:r>
            <a:rPr lang="pt-PT" dirty="0" smtClean="0"/>
            <a:t>There are no devices on the European market that offer both tracking and activity </a:t>
          </a:r>
          <a:r>
            <a:rPr lang="pl-PL" dirty="0" smtClean="0"/>
            <a:t/>
          </a:r>
          <a:br>
            <a:rPr lang="pl-PL" dirty="0" smtClean="0"/>
          </a:br>
          <a:r>
            <a:rPr lang="pt-PT" dirty="0" smtClean="0"/>
            <a:t>monitoring systems for animals</a:t>
          </a:r>
          <a:endParaRPr lang="sv-FI" dirty="0"/>
        </a:p>
      </dgm:t>
    </dgm:pt>
    <dgm:pt modelId="{02FB76EE-03A3-4B86-A9C3-88EFCC391C10}" type="parTrans" cxnId="{BDFC5DB1-35CF-4F13-AC9C-970866A91623}">
      <dgm:prSet/>
      <dgm:spPr/>
      <dgm:t>
        <a:bodyPr/>
        <a:lstStyle/>
        <a:p>
          <a:endParaRPr lang="sv-FI"/>
        </a:p>
      </dgm:t>
    </dgm:pt>
    <dgm:pt modelId="{426F5D2D-622B-424E-B553-E7CB9237EBFB}" type="sibTrans" cxnId="{BDFC5DB1-35CF-4F13-AC9C-970866A91623}">
      <dgm:prSet/>
      <dgm:spPr/>
      <dgm:t>
        <a:bodyPr/>
        <a:lstStyle/>
        <a:p>
          <a:endParaRPr lang="sv-FI"/>
        </a:p>
      </dgm:t>
    </dgm:pt>
    <dgm:pt modelId="{EDB000AB-9853-4C6F-A206-3CA5F482079F}">
      <dgm:prSet phldrT="[Text]"/>
      <dgm:spPr/>
      <dgm:t>
        <a:bodyPr/>
        <a:lstStyle/>
        <a:p>
          <a:r>
            <a:rPr lang="pt-PT" b="1" u="none" dirty="0" smtClean="0"/>
            <a:t>Objective</a:t>
          </a:r>
          <a:endParaRPr lang="sv-FI" u="none" dirty="0"/>
        </a:p>
      </dgm:t>
    </dgm:pt>
    <dgm:pt modelId="{82F1D570-7A0E-4A24-A6CA-950A56539F69}" type="parTrans" cxnId="{82823FA8-E682-4688-99B5-2CD4CC909EA5}">
      <dgm:prSet/>
      <dgm:spPr/>
      <dgm:t>
        <a:bodyPr/>
        <a:lstStyle/>
        <a:p>
          <a:endParaRPr lang="sv-FI"/>
        </a:p>
      </dgm:t>
    </dgm:pt>
    <dgm:pt modelId="{5AA92C9F-AAE0-449D-87FA-83189A247365}" type="sibTrans" cxnId="{82823FA8-E682-4688-99B5-2CD4CC909EA5}">
      <dgm:prSet/>
      <dgm:spPr/>
      <dgm:t>
        <a:bodyPr/>
        <a:lstStyle/>
        <a:p>
          <a:endParaRPr lang="sv-FI"/>
        </a:p>
      </dgm:t>
    </dgm:pt>
    <dgm:pt modelId="{46D1A90F-004C-4016-A484-0C075B3BDA2C}">
      <dgm:prSet phldrT="[Text]"/>
      <dgm:spPr/>
      <dgm:t>
        <a:bodyPr/>
        <a:lstStyle/>
        <a:p>
          <a:r>
            <a:rPr lang="pt-PT" dirty="0" smtClean="0"/>
            <a:t>To design and develop a pet tracking  </a:t>
          </a:r>
          <a:r>
            <a:rPr lang="pl-PL" dirty="0" smtClean="0"/>
            <a:t/>
          </a:r>
          <a:br>
            <a:rPr lang="pl-PL" dirty="0" smtClean="0"/>
          </a:br>
          <a:r>
            <a:rPr lang="pt-PT" dirty="0" smtClean="0"/>
            <a:t>and activity monitoring system</a:t>
          </a:r>
          <a:endParaRPr lang="sv-FI" dirty="0"/>
        </a:p>
      </dgm:t>
    </dgm:pt>
    <dgm:pt modelId="{B12C1E6A-9400-40A5-8824-19348FEF197B}" type="parTrans" cxnId="{57C096FE-3298-4126-BCC4-63BD85A74476}">
      <dgm:prSet/>
      <dgm:spPr/>
      <dgm:t>
        <a:bodyPr/>
        <a:lstStyle/>
        <a:p>
          <a:endParaRPr lang="sv-FI"/>
        </a:p>
      </dgm:t>
    </dgm:pt>
    <dgm:pt modelId="{56259C4A-1232-4472-89DD-6C63D7631F61}" type="sibTrans" cxnId="{57C096FE-3298-4126-BCC4-63BD85A74476}">
      <dgm:prSet/>
      <dgm:spPr/>
      <dgm:t>
        <a:bodyPr/>
        <a:lstStyle/>
        <a:p>
          <a:endParaRPr lang="sv-FI"/>
        </a:p>
      </dgm:t>
    </dgm:pt>
    <dgm:pt modelId="{397BC633-121B-4729-ADD4-9C72C9A1E2CF}">
      <dgm:prSet phldrT="[Text]"/>
      <dgm:spPr/>
      <dgm:t>
        <a:bodyPr/>
        <a:lstStyle/>
        <a:p>
          <a:r>
            <a:rPr lang="pt-PT" b="1" u="none" dirty="0" smtClean="0"/>
            <a:t>Motivation</a:t>
          </a:r>
          <a:endParaRPr lang="sv-FI" u="none" dirty="0"/>
        </a:p>
      </dgm:t>
    </dgm:pt>
    <dgm:pt modelId="{8AA71217-3669-485F-A911-AE7E205BBBF1}" type="parTrans" cxnId="{B72951C3-20C1-4A5F-BC73-653D76F5D0A9}">
      <dgm:prSet/>
      <dgm:spPr/>
      <dgm:t>
        <a:bodyPr/>
        <a:lstStyle/>
        <a:p>
          <a:endParaRPr lang="sv-FI"/>
        </a:p>
      </dgm:t>
    </dgm:pt>
    <dgm:pt modelId="{8AB4F6C4-AB87-4818-9508-8E4FBDBF07A0}" type="sibTrans" cxnId="{B72951C3-20C1-4A5F-BC73-653D76F5D0A9}">
      <dgm:prSet/>
      <dgm:spPr/>
      <dgm:t>
        <a:bodyPr/>
        <a:lstStyle/>
        <a:p>
          <a:endParaRPr lang="sv-FI"/>
        </a:p>
      </dgm:t>
    </dgm:pt>
    <dgm:pt modelId="{BB4B529B-B191-4BBD-A20F-9A6D4FAC1B3D}">
      <dgm:prSet phldrT="[Text]"/>
      <dgm:spPr/>
      <dgm:t>
        <a:bodyPr/>
        <a:lstStyle/>
        <a:p>
          <a:r>
            <a:rPr lang="pt-PT" dirty="0" smtClean="0"/>
            <a:t>We are pet </a:t>
          </a:r>
          <a:r>
            <a:rPr lang="pt-PT" dirty="0" smtClean="0"/>
            <a:t>owners</a:t>
          </a:r>
          <a:endParaRPr lang="sv-FI" dirty="0"/>
        </a:p>
      </dgm:t>
    </dgm:pt>
    <dgm:pt modelId="{70EF353E-EDF2-46EC-9471-008A703FF3E5}" type="parTrans" cxnId="{4946BBFE-B6C1-40FE-9D8D-C21BF99177AC}">
      <dgm:prSet/>
      <dgm:spPr/>
      <dgm:t>
        <a:bodyPr/>
        <a:lstStyle/>
        <a:p>
          <a:endParaRPr lang="sv-FI"/>
        </a:p>
      </dgm:t>
    </dgm:pt>
    <dgm:pt modelId="{9F558FF4-AD41-46FB-92C5-5A6A3F23CFD2}" type="sibTrans" cxnId="{4946BBFE-B6C1-40FE-9D8D-C21BF99177AC}">
      <dgm:prSet/>
      <dgm:spPr/>
      <dgm:t>
        <a:bodyPr/>
        <a:lstStyle/>
        <a:p>
          <a:endParaRPr lang="sv-FI"/>
        </a:p>
      </dgm:t>
    </dgm:pt>
    <dgm:pt modelId="{1FFCB267-4556-4D4B-A316-FF1C70D05111}">
      <dgm:prSet phldrT="[Text]"/>
      <dgm:spPr/>
      <dgm:t>
        <a:bodyPr/>
        <a:lstStyle/>
        <a:p>
          <a:r>
            <a:rPr lang="pt-PT" dirty="0" smtClean="0"/>
            <a:t>We want to use our engineering skills to create something useful</a:t>
          </a:r>
          <a:endParaRPr lang="sv-FI" dirty="0"/>
        </a:p>
      </dgm:t>
    </dgm:pt>
    <dgm:pt modelId="{072D049B-9D24-4BF1-B2F5-A4AE254AC45C}" type="parTrans" cxnId="{314C47D4-8C4D-4ED2-B573-284B951D26C3}">
      <dgm:prSet/>
      <dgm:spPr/>
      <dgm:t>
        <a:bodyPr/>
        <a:lstStyle/>
        <a:p>
          <a:endParaRPr lang="sv-FI"/>
        </a:p>
      </dgm:t>
    </dgm:pt>
    <dgm:pt modelId="{98621694-F34B-4D07-946C-15D2C2A34D0B}" type="sibTrans" cxnId="{314C47D4-8C4D-4ED2-B573-284B951D26C3}">
      <dgm:prSet/>
      <dgm:spPr/>
      <dgm:t>
        <a:bodyPr/>
        <a:lstStyle/>
        <a:p>
          <a:endParaRPr lang="sv-FI"/>
        </a:p>
      </dgm:t>
    </dgm:pt>
    <dgm:pt modelId="{47849D30-BE45-4228-AA19-6A3C31909B43}" type="pres">
      <dgm:prSet presAssocID="{E4E1C6FD-EBB0-4CAB-B71F-D9ECFA373D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7525EE-41D8-4ECF-B1FE-1805BC997F44}" type="pres">
      <dgm:prSet presAssocID="{4C10A5DE-FD3B-40BB-B384-4C69F3AFFD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72FAA9-659D-49C1-BBA0-42C703EB9BAB}" type="pres">
      <dgm:prSet presAssocID="{FE17CB67-CAEA-414B-B34B-099953647752}" presName="sibTrans" presStyleCnt="0"/>
      <dgm:spPr/>
    </dgm:pt>
    <dgm:pt modelId="{CFFA525B-F049-4E54-B9CD-C08D3EF94A19}" type="pres">
      <dgm:prSet presAssocID="{EDB000AB-9853-4C6F-A206-3CA5F48207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59378-4DD2-455A-8766-7D032F5E9564}" type="pres">
      <dgm:prSet presAssocID="{5AA92C9F-AAE0-449D-87FA-83189A247365}" presName="sibTrans" presStyleCnt="0"/>
      <dgm:spPr/>
    </dgm:pt>
    <dgm:pt modelId="{C108CD15-27CC-4816-81D6-20ED1A48BCF1}" type="pres">
      <dgm:prSet presAssocID="{397BC633-121B-4729-ADD4-9C72C9A1E2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823FA8-E682-4688-99B5-2CD4CC909EA5}" srcId="{E4E1C6FD-EBB0-4CAB-B71F-D9ECFA373D7F}" destId="{EDB000AB-9853-4C6F-A206-3CA5F482079F}" srcOrd="1" destOrd="0" parTransId="{82F1D570-7A0E-4A24-A6CA-950A56539F69}" sibTransId="{5AA92C9F-AAE0-449D-87FA-83189A247365}"/>
    <dgm:cxn modelId="{79C3D97C-00BE-4B94-B054-497449E417EF}" type="presOf" srcId="{EDB000AB-9853-4C6F-A206-3CA5F482079F}" destId="{CFFA525B-F049-4E54-B9CD-C08D3EF94A19}" srcOrd="0" destOrd="0" presId="urn:microsoft.com/office/officeart/2005/8/layout/hList6"/>
    <dgm:cxn modelId="{BEA5FA13-E39F-4E15-B444-CBB707405266}" srcId="{E4E1C6FD-EBB0-4CAB-B71F-D9ECFA373D7F}" destId="{4C10A5DE-FD3B-40BB-B384-4C69F3AFFDFC}" srcOrd="0" destOrd="0" parTransId="{DC305653-9F3E-46FF-8650-00B59884084B}" sibTransId="{FE17CB67-CAEA-414B-B34B-099953647752}"/>
    <dgm:cxn modelId="{D2CA93C0-3C17-40F3-B11A-27A5F1A35DC7}" type="presOf" srcId="{1FFCB267-4556-4D4B-A316-FF1C70D05111}" destId="{C108CD15-27CC-4816-81D6-20ED1A48BCF1}" srcOrd="0" destOrd="2" presId="urn:microsoft.com/office/officeart/2005/8/layout/hList6"/>
    <dgm:cxn modelId="{8F6E7515-9136-40E7-A12B-8FBB80C6F2E1}" type="presOf" srcId="{BB4B529B-B191-4BBD-A20F-9A6D4FAC1B3D}" destId="{C108CD15-27CC-4816-81D6-20ED1A48BCF1}" srcOrd="0" destOrd="1" presId="urn:microsoft.com/office/officeart/2005/8/layout/hList6"/>
    <dgm:cxn modelId="{3ABC616E-EC1A-4F67-B32A-473B18619FF2}" type="presOf" srcId="{397BC633-121B-4729-ADD4-9C72C9A1E2CF}" destId="{C108CD15-27CC-4816-81D6-20ED1A48BCF1}" srcOrd="0" destOrd="0" presId="urn:microsoft.com/office/officeart/2005/8/layout/hList6"/>
    <dgm:cxn modelId="{BDFC5DB1-35CF-4F13-AC9C-970866A91623}" srcId="{4C10A5DE-FD3B-40BB-B384-4C69F3AFFDFC}" destId="{90AED6D4-A020-40A3-98EE-C823739DE6F5}" srcOrd="0" destOrd="0" parTransId="{02FB76EE-03A3-4B86-A9C3-88EFCC391C10}" sibTransId="{426F5D2D-622B-424E-B553-E7CB9237EBFB}"/>
    <dgm:cxn modelId="{B76B9112-C936-4EC5-BF64-715834E96A52}" type="presOf" srcId="{46D1A90F-004C-4016-A484-0C075B3BDA2C}" destId="{CFFA525B-F049-4E54-B9CD-C08D3EF94A19}" srcOrd="0" destOrd="1" presId="urn:microsoft.com/office/officeart/2005/8/layout/hList6"/>
    <dgm:cxn modelId="{4946BBFE-B6C1-40FE-9D8D-C21BF99177AC}" srcId="{397BC633-121B-4729-ADD4-9C72C9A1E2CF}" destId="{BB4B529B-B191-4BBD-A20F-9A6D4FAC1B3D}" srcOrd="0" destOrd="0" parTransId="{70EF353E-EDF2-46EC-9471-008A703FF3E5}" sibTransId="{9F558FF4-AD41-46FB-92C5-5A6A3F23CFD2}"/>
    <dgm:cxn modelId="{1FA9E5A6-D8A3-449F-AD71-ED566E185205}" type="presOf" srcId="{E4E1C6FD-EBB0-4CAB-B71F-D9ECFA373D7F}" destId="{47849D30-BE45-4228-AA19-6A3C31909B43}" srcOrd="0" destOrd="0" presId="urn:microsoft.com/office/officeart/2005/8/layout/hList6"/>
    <dgm:cxn modelId="{314C47D4-8C4D-4ED2-B573-284B951D26C3}" srcId="{397BC633-121B-4729-ADD4-9C72C9A1E2CF}" destId="{1FFCB267-4556-4D4B-A316-FF1C70D05111}" srcOrd="1" destOrd="0" parTransId="{072D049B-9D24-4BF1-B2F5-A4AE254AC45C}" sibTransId="{98621694-F34B-4D07-946C-15D2C2A34D0B}"/>
    <dgm:cxn modelId="{9D1CE947-38BF-4EC9-AAB1-EDA4088B3E7B}" type="presOf" srcId="{4C10A5DE-FD3B-40BB-B384-4C69F3AFFDFC}" destId="{BE7525EE-41D8-4ECF-B1FE-1805BC997F44}" srcOrd="0" destOrd="0" presId="urn:microsoft.com/office/officeart/2005/8/layout/hList6"/>
    <dgm:cxn modelId="{3D3197A8-2288-4452-99FC-D53BCB3E5E92}" type="presOf" srcId="{90AED6D4-A020-40A3-98EE-C823739DE6F5}" destId="{BE7525EE-41D8-4ECF-B1FE-1805BC997F44}" srcOrd="0" destOrd="1" presId="urn:microsoft.com/office/officeart/2005/8/layout/hList6"/>
    <dgm:cxn modelId="{57C096FE-3298-4126-BCC4-63BD85A74476}" srcId="{EDB000AB-9853-4C6F-A206-3CA5F482079F}" destId="{46D1A90F-004C-4016-A484-0C075B3BDA2C}" srcOrd="0" destOrd="0" parTransId="{B12C1E6A-9400-40A5-8824-19348FEF197B}" sibTransId="{56259C4A-1232-4472-89DD-6C63D7631F61}"/>
    <dgm:cxn modelId="{B72951C3-20C1-4A5F-BC73-653D76F5D0A9}" srcId="{E4E1C6FD-EBB0-4CAB-B71F-D9ECFA373D7F}" destId="{397BC633-121B-4729-ADD4-9C72C9A1E2CF}" srcOrd="2" destOrd="0" parTransId="{8AA71217-3669-485F-A911-AE7E205BBBF1}" sibTransId="{8AB4F6C4-AB87-4818-9508-8E4FBDBF07A0}"/>
    <dgm:cxn modelId="{F8F2F004-A6F5-4AE8-B868-43F38FCA0215}" type="presParOf" srcId="{47849D30-BE45-4228-AA19-6A3C31909B43}" destId="{BE7525EE-41D8-4ECF-B1FE-1805BC997F44}" srcOrd="0" destOrd="0" presId="urn:microsoft.com/office/officeart/2005/8/layout/hList6"/>
    <dgm:cxn modelId="{FDEEE30D-0F98-4887-B422-5BB1F5B7CD70}" type="presParOf" srcId="{47849D30-BE45-4228-AA19-6A3C31909B43}" destId="{FA72FAA9-659D-49C1-BBA0-42C703EB9BAB}" srcOrd="1" destOrd="0" presId="urn:microsoft.com/office/officeart/2005/8/layout/hList6"/>
    <dgm:cxn modelId="{F43EC53D-FA95-42B5-BCA3-028CB6405794}" type="presParOf" srcId="{47849D30-BE45-4228-AA19-6A3C31909B43}" destId="{CFFA525B-F049-4E54-B9CD-C08D3EF94A19}" srcOrd="2" destOrd="0" presId="urn:microsoft.com/office/officeart/2005/8/layout/hList6"/>
    <dgm:cxn modelId="{37EA13B3-F6E9-4749-8CD7-939A382F2A35}" type="presParOf" srcId="{47849D30-BE45-4228-AA19-6A3C31909B43}" destId="{E5259378-4DD2-455A-8766-7D032F5E9564}" srcOrd="3" destOrd="0" presId="urn:microsoft.com/office/officeart/2005/8/layout/hList6"/>
    <dgm:cxn modelId="{C0C638ED-EA87-416B-A262-2B996A8DF6CE}" type="presParOf" srcId="{47849D30-BE45-4228-AA19-6A3C31909B43}" destId="{C108CD15-27CC-4816-81D6-20ED1A48BCF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08550-EFE8-4E3D-B2D0-6FF562BCAEA5}" type="doc">
      <dgm:prSet loTypeId="urn:microsoft.com/office/officeart/2005/8/layout/vList5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7081ABD1-7E81-4CF1-B845-E82A1F699799}">
      <dgm:prSet phldrT="[Tekst]" custT="1"/>
      <dgm:spPr/>
      <dgm:t>
        <a:bodyPr/>
        <a:lstStyle/>
        <a:p>
          <a:r>
            <a:rPr lang="sv-FI" sz="2400" b="1" dirty="0" smtClean="0"/>
            <a:t>Current market situation</a:t>
          </a:r>
          <a:endParaRPr lang="pl-PL" sz="2400" b="1" dirty="0"/>
        </a:p>
      </dgm:t>
    </dgm:pt>
    <dgm:pt modelId="{3156FF6D-2040-4A88-B052-51C35EC9AF98}" type="parTrans" cxnId="{EC358766-31D0-4265-87FE-951CDB941999}">
      <dgm:prSet/>
      <dgm:spPr/>
      <dgm:t>
        <a:bodyPr/>
        <a:lstStyle/>
        <a:p>
          <a:endParaRPr lang="pl-PL"/>
        </a:p>
      </dgm:t>
    </dgm:pt>
    <dgm:pt modelId="{DEA27983-DE81-4589-A520-DEA15FFBF8FF}" type="sibTrans" cxnId="{EC358766-31D0-4265-87FE-951CDB941999}">
      <dgm:prSet/>
      <dgm:spPr/>
      <dgm:t>
        <a:bodyPr/>
        <a:lstStyle/>
        <a:p>
          <a:endParaRPr lang="pl-PL"/>
        </a:p>
      </dgm:t>
    </dgm:pt>
    <dgm:pt modelId="{EA6DCD4C-DF27-4271-8C16-72368807886B}">
      <dgm:prSet phldrT="[Tekst]" custT="1"/>
      <dgm:spPr/>
      <dgm:t>
        <a:bodyPr/>
        <a:lstStyle/>
        <a:p>
          <a:r>
            <a:rPr lang="sv-FI" sz="1600" dirty="0" smtClean="0"/>
            <a:t>Unique product on the European market</a:t>
          </a:r>
          <a:endParaRPr lang="pl-PL" sz="1600" dirty="0"/>
        </a:p>
      </dgm:t>
    </dgm:pt>
    <dgm:pt modelId="{BC5E3BDA-AB48-4EE2-8317-3AD405AAD8F1}" type="parTrans" cxnId="{57A9AE8F-3E05-452C-8491-8CF2FCA51BB3}">
      <dgm:prSet/>
      <dgm:spPr/>
      <dgm:t>
        <a:bodyPr/>
        <a:lstStyle/>
        <a:p>
          <a:endParaRPr lang="pl-PL"/>
        </a:p>
      </dgm:t>
    </dgm:pt>
    <dgm:pt modelId="{C59F0667-2241-4C2D-B93D-700353BDAF23}" type="sibTrans" cxnId="{57A9AE8F-3E05-452C-8491-8CF2FCA51BB3}">
      <dgm:prSet/>
      <dgm:spPr/>
      <dgm:t>
        <a:bodyPr/>
        <a:lstStyle/>
        <a:p>
          <a:endParaRPr lang="pl-PL"/>
        </a:p>
      </dgm:t>
    </dgm:pt>
    <dgm:pt modelId="{9434C016-1F47-4B76-92F4-8D8262105E1D}">
      <dgm:prSet custT="1"/>
      <dgm:spPr/>
      <dgm:t>
        <a:bodyPr/>
        <a:lstStyle/>
        <a:p>
          <a:r>
            <a:rPr lang="sv-FI" sz="1600" dirty="0" smtClean="0"/>
            <a:t>People who work with animals and regular pet owners are the targeted end customers</a:t>
          </a:r>
          <a:endParaRPr lang="sv-FI" sz="1600" dirty="0"/>
        </a:p>
      </dgm:t>
    </dgm:pt>
    <dgm:pt modelId="{CB259C21-7210-4FAD-840D-94BD14034FE7}" type="parTrans" cxnId="{11806EF7-30FF-4ECE-9BED-E595ACEC4CE7}">
      <dgm:prSet/>
      <dgm:spPr/>
      <dgm:t>
        <a:bodyPr/>
        <a:lstStyle/>
        <a:p>
          <a:endParaRPr lang="sv-FI"/>
        </a:p>
      </dgm:t>
    </dgm:pt>
    <dgm:pt modelId="{E200760F-CC21-41E0-9BC3-48D5757D36AC}" type="sibTrans" cxnId="{11806EF7-30FF-4ECE-9BED-E595ACEC4CE7}">
      <dgm:prSet/>
      <dgm:spPr/>
      <dgm:t>
        <a:bodyPr/>
        <a:lstStyle/>
        <a:p>
          <a:endParaRPr lang="sv-FI"/>
        </a:p>
      </dgm:t>
    </dgm:pt>
    <dgm:pt modelId="{75296296-434A-4321-BD3A-DD53CE1A34E7}">
      <dgm:prSet custT="1"/>
      <dgm:spPr/>
      <dgm:t>
        <a:bodyPr/>
        <a:lstStyle/>
        <a:p>
          <a:r>
            <a:rPr lang="sv-FI" sz="1600" dirty="0" smtClean="0"/>
            <a:t>Product to be launched in Finland</a:t>
          </a:r>
        </a:p>
      </dgm:t>
    </dgm:pt>
    <dgm:pt modelId="{16398014-42AC-4DA6-92B7-1A0B50C89E14}" type="parTrans" cxnId="{311AD13B-4D15-4B88-BB2B-2D271A911980}">
      <dgm:prSet/>
      <dgm:spPr/>
      <dgm:t>
        <a:bodyPr/>
        <a:lstStyle/>
        <a:p>
          <a:endParaRPr lang="sv-FI"/>
        </a:p>
      </dgm:t>
    </dgm:pt>
    <dgm:pt modelId="{35244FB5-D3F7-4FB5-BB6A-ADEA08B00BB2}" type="sibTrans" cxnId="{311AD13B-4D15-4B88-BB2B-2D271A911980}">
      <dgm:prSet/>
      <dgm:spPr/>
      <dgm:t>
        <a:bodyPr/>
        <a:lstStyle/>
        <a:p>
          <a:endParaRPr lang="sv-FI"/>
        </a:p>
      </dgm:t>
    </dgm:pt>
    <dgm:pt modelId="{FE8FC2A0-D520-466E-BC0E-BC448CA92BFA}">
      <dgm:prSet custT="1"/>
      <dgm:spPr/>
      <dgm:t>
        <a:bodyPr/>
        <a:lstStyle/>
        <a:p>
          <a:r>
            <a:rPr lang="sv-FI" sz="2400" b="1" dirty="0" smtClean="0"/>
            <a:t>Market targeting</a:t>
          </a:r>
          <a:endParaRPr lang="sv-FI" sz="2400" b="1" dirty="0"/>
        </a:p>
      </dgm:t>
    </dgm:pt>
    <dgm:pt modelId="{CDDC6106-C883-4CEA-98EE-CB3B076D3167}" type="parTrans" cxnId="{D1F92BF6-AB37-4A58-9A8C-01999B2CB26B}">
      <dgm:prSet/>
      <dgm:spPr/>
      <dgm:t>
        <a:bodyPr/>
        <a:lstStyle/>
        <a:p>
          <a:endParaRPr lang="sv-FI"/>
        </a:p>
      </dgm:t>
    </dgm:pt>
    <dgm:pt modelId="{4D568226-A78F-49A2-A39C-410E2F4119EC}" type="sibTrans" cxnId="{D1F92BF6-AB37-4A58-9A8C-01999B2CB26B}">
      <dgm:prSet/>
      <dgm:spPr/>
      <dgm:t>
        <a:bodyPr/>
        <a:lstStyle/>
        <a:p>
          <a:endParaRPr lang="sv-FI"/>
        </a:p>
      </dgm:t>
    </dgm:pt>
    <dgm:pt modelId="{29BA16D9-6163-40CA-8D04-A749EA80F8E3}">
      <dgm:prSet custT="1"/>
      <dgm:spPr/>
      <dgm:t>
        <a:bodyPr/>
        <a:lstStyle/>
        <a:p>
          <a:r>
            <a:rPr lang="sv-FI" sz="2400" b="1" smtClean="0"/>
            <a:t>Market segmentation</a:t>
          </a:r>
          <a:endParaRPr lang="sv-FI" sz="2400" dirty="0" smtClean="0"/>
        </a:p>
      </dgm:t>
    </dgm:pt>
    <dgm:pt modelId="{F88EA8DF-257C-4B18-B554-1A7528C863ED}" type="sibTrans" cxnId="{9E084B36-A64D-4B22-841B-471E20D51A00}">
      <dgm:prSet/>
      <dgm:spPr/>
      <dgm:t>
        <a:bodyPr/>
        <a:lstStyle/>
        <a:p>
          <a:endParaRPr lang="sv-FI"/>
        </a:p>
      </dgm:t>
    </dgm:pt>
    <dgm:pt modelId="{8BE63E65-D577-4E86-AE70-78AF8C50976A}" type="parTrans" cxnId="{9E084B36-A64D-4B22-841B-471E20D51A00}">
      <dgm:prSet/>
      <dgm:spPr/>
      <dgm:t>
        <a:bodyPr/>
        <a:lstStyle/>
        <a:p>
          <a:endParaRPr lang="sv-FI"/>
        </a:p>
      </dgm:t>
    </dgm:pt>
    <dgm:pt modelId="{0493A008-A407-4952-A023-1D92C9A8D326}">
      <dgm:prSet phldrT="[Tekst]" custT="1"/>
      <dgm:spPr/>
      <dgm:t>
        <a:bodyPr/>
        <a:lstStyle/>
        <a:p>
          <a:r>
            <a:rPr lang="sv-FI" sz="1600" dirty="0" smtClean="0"/>
            <a:t>Main competitors: Garmin and Snaptracs</a:t>
          </a:r>
          <a:endParaRPr lang="pl-PL" sz="1600" dirty="0"/>
        </a:p>
      </dgm:t>
    </dgm:pt>
    <dgm:pt modelId="{77F01CDF-D9EF-4E50-8C0C-8E4E851B1132}" type="parTrans" cxnId="{3FF4FF9D-7442-49D1-A6A4-96ED5C124121}">
      <dgm:prSet/>
      <dgm:spPr/>
      <dgm:t>
        <a:bodyPr/>
        <a:lstStyle/>
        <a:p>
          <a:endParaRPr lang="sv-FI"/>
        </a:p>
      </dgm:t>
    </dgm:pt>
    <dgm:pt modelId="{12A68658-B295-4AF7-85EF-14C574EA1360}" type="sibTrans" cxnId="{3FF4FF9D-7442-49D1-A6A4-96ED5C124121}">
      <dgm:prSet/>
      <dgm:spPr/>
      <dgm:t>
        <a:bodyPr/>
        <a:lstStyle/>
        <a:p>
          <a:endParaRPr lang="sv-FI"/>
        </a:p>
      </dgm:t>
    </dgm:pt>
    <dgm:pt modelId="{4467C3B4-95B7-4F9F-A9E1-80A2977AAD3C}">
      <dgm:prSet custT="1"/>
      <dgm:spPr/>
      <dgm:t>
        <a:bodyPr/>
        <a:lstStyle/>
        <a:p>
          <a:r>
            <a:rPr lang="sv-FI" sz="1600" dirty="0" smtClean="0"/>
            <a:t>Will be sold online and at dog shows at first. Retailers and veterinarian offices later.</a:t>
          </a:r>
          <a:endParaRPr lang="sv-FI" sz="1600" dirty="0"/>
        </a:p>
      </dgm:t>
    </dgm:pt>
    <dgm:pt modelId="{05F4B8CF-CEA8-489E-AE42-8CE0404243D0}" type="parTrans" cxnId="{4C2D7AD8-D1CA-4914-AD5C-E951791AA20C}">
      <dgm:prSet/>
      <dgm:spPr/>
      <dgm:t>
        <a:bodyPr/>
        <a:lstStyle/>
        <a:p>
          <a:endParaRPr lang="sv-FI"/>
        </a:p>
      </dgm:t>
    </dgm:pt>
    <dgm:pt modelId="{A8777ADB-3A2B-4A7D-9B44-429379A21C85}" type="sibTrans" cxnId="{4C2D7AD8-D1CA-4914-AD5C-E951791AA20C}">
      <dgm:prSet/>
      <dgm:spPr/>
      <dgm:t>
        <a:bodyPr/>
        <a:lstStyle/>
        <a:p>
          <a:endParaRPr lang="sv-FI"/>
        </a:p>
      </dgm:t>
    </dgm:pt>
    <dgm:pt modelId="{A5346B87-7644-4C45-B96E-73F7AE2BA665}" type="pres">
      <dgm:prSet presAssocID="{48F08550-EFE8-4E3D-B2D0-6FF562BCA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FI"/>
        </a:p>
      </dgm:t>
    </dgm:pt>
    <dgm:pt modelId="{66D23E26-B12D-40B7-9178-D6FEC4C36C46}" type="pres">
      <dgm:prSet presAssocID="{7081ABD1-7E81-4CF1-B845-E82A1F699799}" presName="linNode" presStyleCnt="0"/>
      <dgm:spPr/>
      <dgm:t>
        <a:bodyPr/>
        <a:lstStyle/>
        <a:p>
          <a:endParaRPr lang="sv-FI"/>
        </a:p>
      </dgm:t>
    </dgm:pt>
    <dgm:pt modelId="{5C46BB98-1617-43D0-8C1C-8E490DEC6ED8}" type="pres">
      <dgm:prSet presAssocID="{7081ABD1-7E81-4CF1-B845-E82A1F69979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EBC95077-FB32-4289-A15F-8158E0F7F682}" type="pres">
      <dgm:prSet presAssocID="{7081ABD1-7E81-4CF1-B845-E82A1F69979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0F342B-8F7E-4400-A84C-44E77F885112}" type="pres">
      <dgm:prSet presAssocID="{DEA27983-DE81-4589-A520-DEA15FFBF8FF}" presName="sp" presStyleCnt="0"/>
      <dgm:spPr/>
      <dgm:t>
        <a:bodyPr/>
        <a:lstStyle/>
        <a:p>
          <a:endParaRPr lang="sv-FI"/>
        </a:p>
      </dgm:t>
    </dgm:pt>
    <dgm:pt modelId="{BFB93AE0-7E96-4BB7-BCEE-92C653F5A7DF}" type="pres">
      <dgm:prSet presAssocID="{29BA16D9-6163-40CA-8D04-A749EA80F8E3}" presName="linNode" presStyleCnt="0"/>
      <dgm:spPr/>
    </dgm:pt>
    <dgm:pt modelId="{3D7659E0-9034-4424-B49F-9AE02CA3A4F1}" type="pres">
      <dgm:prSet presAssocID="{29BA16D9-6163-40CA-8D04-A749EA80F8E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A236F352-7C5B-43BA-911D-EB537E4CB3C3}" type="pres">
      <dgm:prSet presAssocID="{29BA16D9-6163-40CA-8D04-A749EA80F8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9F38E5FE-F234-45E8-8471-49F54D90388E}" type="pres">
      <dgm:prSet presAssocID="{F88EA8DF-257C-4B18-B554-1A7528C863ED}" presName="sp" presStyleCnt="0"/>
      <dgm:spPr/>
    </dgm:pt>
    <dgm:pt modelId="{973161F7-2EBB-4521-9496-FE459EE4D0C1}" type="pres">
      <dgm:prSet presAssocID="{FE8FC2A0-D520-466E-BC0E-BC448CA92BFA}" presName="linNode" presStyleCnt="0"/>
      <dgm:spPr/>
    </dgm:pt>
    <dgm:pt modelId="{120FFD86-11CE-4BC0-A307-4D252CE7A406}" type="pres">
      <dgm:prSet presAssocID="{FE8FC2A0-D520-466E-BC0E-BC448CA92BF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3AE247F9-1681-4814-B996-2AD74EE656EB}" type="pres">
      <dgm:prSet presAssocID="{FE8FC2A0-D520-466E-BC0E-BC448CA92BF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FI"/>
        </a:p>
      </dgm:t>
    </dgm:pt>
  </dgm:ptLst>
  <dgm:cxnLst>
    <dgm:cxn modelId="{57A9AE8F-3E05-452C-8491-8CF2FCA51BB3}" srcId="{7081ABD1-7E81-4CF1-B845-E82A1F699799}" destId="{EA6DCD4C-DF27-4271-8C16-72368807886B}" srcOrd="0" destOrd="0" parTransId="{BC5E3BDA-AB48-4EE2-8317-3AD405AAD8F1}" sibTransId="{C59F0667-2241-4C2D-B93D-700353BDAF23}"/>
    <dgm:cxn modelId="{5062A595-A04D-4019-8561-E3F0C176F051}" type="presOf" srcId="{EA6DCD4C-DF27-4271-8C16-72368807886B}" destId="{EBC95077-FB32-4289-A15F-8158E0F7F682}" srcOrd="0" destOrd="0" presId="urn:microsoft.com/office/officeart/2005/8/layout/vList5"/>
    <dgm:cxn modelId="{7A2827B6-F413-4A9E-A303-856F67758EE1}" type="presOf" srcId="{4467C3B4-95B7-4F9F-A9E1-80A2977AAD3C}" destId="{3AE247F9-1681-4814-B996-2AD74EE656EB}" srcOrd="0" destOrd="1" presId="urn:microsoft.com/office/officeart/2005/8/layout/vList5"/>
    <dgm:cxn modelId="{DEF73865-1ABC-4647-B4DA-F84A521DE224}" type="presOf" srcId="{29BA16D9-6163-40CA-8D04-A749EA80F8E3}" destId="{3D7659E0-9034-4424-B49F-9AE02CA3A4F1}" srcOrd="0" destOrd="0" presId="urn:microsoft.com/office/officeart/2005/8/layout/vList5"/>
    <dgm:cxn modelId="{6AF4695A-0F90-48B6-8D47-04D16057D98E}" type="presOf" srcId="{48F08550-EFE8-4E3D-B2D0-6FF562BCAEA5}" destId="{A5346B87-7644-4C45-B96E-73F7AE2BA665}" srcOrd="0" destOrd="0" presId="urn:microsoft.com/office/officeart/2005/8/layout/vList5"/>
    <dgm:cxn modelId="{0A30D494-45A6-445E-8A06-CE518CC00562}" type="presOf" srcId="{9434C016-1F47-4B76-92F4-8D8262105E1D}" destId="{3AE247F9-1681-4814-B996-2AD74EE656EB}" srcOrd="0" destOrd="0" presId="urn:microsoft.com/office/officeart/2005/8/layout/vList5"/>
    <dgm:cxn modelId="{D1F92BF6-AB37-4A58-9A8C-01999B2CB26B}" srcId="{48F08550-EFE8-4E3D-B2D0-6FF562BCAEA5}" destId="{FE8FC2A0-D520-466E-BC0E-BC448CA92BFA}" srcOrd="2" destOrd="0" parTransId="{CDDC6106-C883-4CEA-98EE-CB3B076D3167}" sibTransId="{4D568226-A78F-49A2-A39C-410E2F4119EC}"/>
    <dgm:cxn modelId="{4C2D7AD8-D1CA-4914-AD5C-E951791AA20C}" srcId="{FE8FC2A0-D520-466E-BC0E-BC448CA92BFA}" destId="{4467C3B4-95B7-4F9F-A9E1-80A2977AAD3C}" srcOrd="1" destOrd="0" parTransId="{05F4B8CF-CEA8-489E-AE42-8CE0404243D0}" sibTransId="{A8777ADB-3A2B-4A7D-9B44-429379A21C85}"/>
    <dgm:cxn modelId="{049B83F3-D7F1-44D0-936B-4180D9151EFD}" type="presOf" srcId="{FE8FC2A0-D520-466E-BC0E-BC448CA92BFA}" destId="{120FFD86-11CE-4BC0-A307-4D252CE7A406}" srcOrd="0" destOrd="0" presId="urn:microsoft.com/office/officeart/2005/8/layout/vList5"/>
    <dgm:cxn modelId="{EA3DEDE8-503D-45D0-AB22-AA00C97997BC}" type="presOf" srcId="{75296296-434A-4321-BD3A-DD53CE1A34E7}" destId="{A236F352-7C5B-43BA-911D-EB537E4CB3C3}" srcOrd="0" destOrd="0" presId="urn:microsoft.com/office/officeart/2005/8/layout/vList5"/>
    <dgm:cxn modelId="{11806EF7-30FF-4ECE-9BED-E595ACEC4CE7}" srcId="{FE8FC2A0-D520-466E-BC0E-BC448CA92BFA}" destId="{9434C016-1F47-4B76-92F4-8D8262105E1D}" srcOrd="0" destOrd="0" parTransId="{CB259C21-7210-4FAD-840D-94BD14034FE7}" sibTransId="{E200760F-CC21-41E0-9BC3-48D5757D36AC}"/>
    <dgm:cxn modelId="{3FF4FF9D-7442-49D1-A6A4-96ED5C124121}" srcId="{7081ABD1-7E81-4CF1-B845-E82A1F699799}" destId="{0493A008-A407-4952-A023-1D92C9A8D326}" srcOrd="1" destOrd="0" parTransId="{77F01CDF-D9EF-4E50-8C0C-8E4E851B1132}" sibTransId="{12A68658-B295-4AF7-85EF-14C574EA1360}"/>
    <dgm:cxn modelId="{CB9754C2-B3D2-4BCF-8719-30AE5CB845D1}" type="presOf" srcId="{7081ABD1-7E81-4CF1-B845-E82A1F699799}" destId="{5C46BB98-1617-43D0-8C1C-8E490DEC6ED8}" srcOrd="0" destOrd="0" presId="urn:microsoft.com/office/officeart/2005/8/layout/vList5"/>
    <dgm:cxn modelId="{3AF6C1D0-15E7-4771-8E56-D6B446717C9B}" type="presOf" srcId="{0493A008-A407-4952-A023-1D92C9A8D326}" destId="{EBC95077-FB32-4289-A15F-8158E0F7F682}" srcOrd="0" destOrd="1" presId="urn:microsoft.com/office/officeart/2005/8/layout/vList5"/>
    <dgm:cxn modelId="{EC358766-31D0-4265-87FE-951CDB941999}" srcId="{48F08550-EFE8-4E3D-B2D0-6FF562BCAEA5}" destId="{7081ABD1-7E81-4CF1-B845-E82A1F699799}" srcOrd="0" destOrd="0" parTransId="{3156FF6D-2040-4A88-B052-51C35EC9AF98}" sibTransId="{DEA27983-DE81-4589-A520-DEA15FFBF8FF}"/>
    <dgm:cxn modelId="{9E084B36-A64D-4B22-841B-471E20D51A00}" srcId="{48F08550-EFE8-4E3D-B2D0-6FF562BCAEA5}" destId="{29BA16D9-6163-40CA-8D04-A749EA80F8E3}" srcOrd="1" destOrd="0" parTransId="{8BE63E65-D577-4E86-AE70-78AF8C50976A}" sibTransId="{F88EA8DF-257C-4B18-B554-1A7528C863ED}"/>
    <dgm:cxn modelId="{311AD13B-4D15-4B88-BB2B-2D271A911980}" srcId="{29BA16D9-6163-40CA-8D04-A749EA80F8E3}" destId="{75296296-434A-4321-BD3A-DD53CE1A34E7}" srcOrd="0" destOrd="0" parTransId="{16398014-42AC-4DA6-92B7-1A0B50C89E14}" sibTransId="{35244FB5-D3F7-4FB5-BB6A-ADEA08B00BB2}"/>
    <dgm:cxn modelId="{9E661AB5-E614-4F61-8CD1-4C4E6D3E3C91}" type="presParOf" srcId="{A5346B87-7644-4C45-B96E-73F7AE2BA665}" destId="{66D23E26-B12D-40B7-9178-D6FEC4C36C46}" srcOrd="0" destOrd="0" presId="urn:microsoft.com/office/officeart/2005/8/layout/vList5"/>
    <dgm:cxn modelId="{1B83793F-DB8B-496E-8FC8-41E3C45AA339}" type="presParOf" srcId="{66D23E26-B12D-40B7-9178-D6FEC4C36C46}" destId="{5C46BB98-1617-43D0-8C1C-8E490DEC6ED8}" srcOrd="0" destOrd="0" presId="urn:microsoft.com/office/officeart/2005/8/layout/vList5"/>
    <dgm:cxn modelId="{F7490EA6-0784-4EBA-9325-6921A2C07B82}" type="presParOf" srcId="{66D23E26-B12D-40B7-9178-D6FEC4C36C46}" destId="{EBC95077-FB32-4289-A15F-8158E0F7F682}" srcOrd="1" destOrd="0" presId="urn:microsoft.com/office/officeart/2005/8/layout/vList5"/>
    <dgm:cxn modelId="{357480D6-82A7-4AC7-962A-47812AA95523}" type="presParOf" srcId="{A5346B87-7644-4C45-B96E-73F7AE2BA665}" destId="{9E0F342B-8F7E-4400-A84C-44E77F885112}" srcOrd="1" destOrd="0" presId="urn:microsoft.com/office/officeart/2005/8/layout/vList5"/>
    <dgm:cxn modelId="{85D64748-A509-4AEA-BECA-EB9EFBF7C436}" type="presParOf" srcId="{A5346B87-7644-4C45-B96E-73F7AE2BA665}" destId="{BFB93AE0-7E96-4BB7-BCEE-92C653F5A7DF}" srcOrd="2" destOrd="0" presId="urn:microsoft.com/office/officeart/2005/8/layout/vList5"/>
    <dgm:cxn modelId="{2717F305-2E5F-4AF8-9FC8-1B41DF18DD4D}" type="presParOf" srcId="{BFB93AE0-7E96-4BB7-BCEE-92C653F5A7DF}" destId="{3D7659E0-9034-4424-B49F-9AE02CA3A4F1}" srcOrd="0" destOrd="0" presId="urn:microsoft.com/office/officeart/2005/8/layout/vList5"/>
    <dgm:cxn modelId="{FDB22D1A-2A92-4F63-9344-4C9D019F6EE7}" type="presParOf" srcId="{BFB93AE0-7E96-4BB7-BCEE-92C653F5A7DF}" destId="{A236F352-7C5B-43BA-911D-EB537E4CB3C3}" srcOrd="1" destOrd="0" presId="urn:microsoft.com/office/officeart/2005/8/layout/vList5"/>
    <dgm:cxn modelId="{972EC143-BD89-4D0A-B7E0-0F9F6411EE49}" type="presParOf" srcId="{A5346B87-7644-4C45-B96E-73F7AE2BA665}" destId="{9F38E5FE-F234-45E8-8471-49F54D90388E}" srcOrd="3" destOrd="0" presId="urn:microsoft.com/office/officeart/2005/8/layout/vList5"/>
    <dgm:cxn modelId="{8B6D2983-17D3-4D77-B4EA-A71C010A5CFE}" type="presParOf" srcId="{A5346B87-7644-4C45-B96E-73F7AE2BA665}" destId="{973161F7-2EBB-4521-9496-FE459EE4D0C1}" srcOrd="4" destOrd="0" presId="urn:microsoft.com/office/officeart/2005/8/layout/vList5"/>
    <dgm:cxn modelId="{0B94394E-DBB7-4799-A330-70C7C0C17175}" type="presParOf" srcId="{973161F7-2EBB-4521-9496-FE459EE4D0C1}" destId="{120FFD86-11CE-4BC0-A307-4D252CE7A406}" srcOrd="0" destOrd="0" presId="urn:microsoft.com/office/officeart/2005/8/layout/vList5"/>
    <dgm:cxn modelId="{3ADA34F6-2678-4567-8E2D-047891481FCA}" type="presParOf" srcId="{973161F7-2EBB-4521-9496-FE459EE4D0C1}" destId="{3AE247F9-1681-4814-B996-2AD74EE656E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DB1B4-CD80-4DB7-8899-4270990B4CCA}" type="doc">
      <dgm:prSet loTypeId="urn:microsoft.com/office/officeart/2005/8/layout/matrix1" loCatId="matrix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sv-FI"/>
        </a:p>
      </dgm:t>
    </dgm:pt>
    <dgm:pt modelId="{D878A401-B8F5-48CC-837C-EA4305B4CA77}">
      <dgm:prSet phldrT="[Text]"/>
      <dgm:spPr/>
      <dgm:t>
        <a:bodyPr/>
        <a:lstStyle/>
        <a:p>
          <a:r>
            <a:rPr lang="sv-FI" dirty="0" smtClean="0"/>
            <a:t>SWOT analysis</a:t>
          </a:r>
          <a:endParaRPr lang="sv-FI" dirty="0"/>
        </a:p>
      </dgm:t>
    </dgm:pt>
    <dgm:pt modelId="{F8A77D97-FF33-4171-AFFA-BECC5DBA5F20}" type="parTrans" cxnId="{DDC2A0C1-2E03-47C6-BFB9-CFAD7092939D}">
      <dgm:prSet/>
      <dgm:spPr/>
      <dgm:t>
        <a:bodyPr/>
        <a:lstStyle/>
        <a:p>
          <a:endParaRPr lang="sv-FI"/>
        </a:p>
      </dgm:t>
    </dgm:pt>
    <dgm:pt modelId="{883BBF03-60DD-47C4-8B4A-1B573AD9EAB9}" type="sibTrans" cxnId="{DDC2A0C1-2E03-47C6-BFB9-CFAD7092939D}">
      <dgm:prSet/>
      <dgm:spPr/>
      <dgm:t>
        <a:bodyPr/>
        <a:lstStyle/>
        <a:p>
          <a:endParaRPr lang="sv-FI"/>
        </a:p>
      </dgm:t>
    </dgm:pt>
    <dgm:pt modelId="{51501B6F-3245-4AC5-B799-0A63A059DF4C}">
      <dgm:prSet phldrT="[Text]" custT="1"/>
      <dgm:spPr/>
      <dgm:t>
        <a:bodyPr/>
        <a:lstStyle/>
        <a:p>
          <a:r>
            <a:rPr lang="sv-FI" sz="2000" b="1" u="none" dirty="0" smtClean="0"/>
            <a:t>Strengths</a:t>
          </a:r>
          <a:endParaRPr lang="sv-FI" sz="2000" b="1" u="none" dirty="0"/>
        </a:p>
      </dgm:t>
    </dgm:pt>
    <dgm:pt modelId="{6BC13662-4837-490A-98AC-B1917F802BAC}" type="parTrans" cxnId="{02D0A8B8-902D-4D26-B1D6-64AE72D1B13B}">
      <dgm:prSet/>
      <dgm:spPr/>
      <dgm:t>
        <a:bodyPr/>
        <a:lstStyle/>
        <a:p>
          <a:endParaRPr lang="sv-FI"/>
        </a:p>
      </dgm:t>
    </dgm:pt>
    <dgm:pt modelId="{FCCC912A-5FD9-4875-9F77-B3090F0D5D90}" type="sibTrans" cxnId="{02D0A8B8-902D-4D26-B1D6-64AE72D1B13B}">
      <dgm:prSet/>
      <dgm:spPr/>
      <dgm:t>
        <a:bodyPr/>
        <a:lstStyle/>
        <a:p>
          <a:endParaRPr lang="sv-FI"/>
        </a:p>
      </dgm:t>
    </dgm:pt>
    <dgm:pt modelId="{4B652974-5C04-498A-B091-D6B713CA02C1}">
      <dgm:prSet phldrT="[Text]" custT="1"/>
      <dgm:spPr/>
      <dgm:t>
        <a:bodyPr/>
        <a:lstStyle/>
        <a:p>
          <a:r>
            <a:rPr lang="sv-FI" sz="2000" b="1" dirty="0" smtClean="0"/>
            <a:t>Weaknesses</a:t>
          </a:r>
          <a:endParaRPr lang="sv-FI" sz="2000" b="1" dirty="0"/>
        </a:p>
      </dgm:t>
    </dgm:pt>
    <dgm:pt modelId="{CB1F5970-8471-4C28-85D1-A3979694BD55}" type="parTrans" cxnId="{D41D72C7-A0B5-4350-A557-BF9761839AB5}">
      <dgm:prSet/>
      <dgm:spPr/>
      <dgm:t>
        <a:bodyPr/>
        <a:lstStyle/>
        <a:p>
          <a:endParaRPr lang="sv-FI"/>
        </a:p>
      </dgm:t>
    </dgm:pt>
    <dgm:pt modelId="{989B78C0-5475-44BC-8348-56B81605F1C8}" type="sibTrans" cxnId="{D41D72C7-A0B5-4350-A557-BF9761839AB5}">
      <dgm:prSet/>
      <dgm:spPr/>
      <dgm:t>
        <a:bodyPr/>
        <a:lstStyle/>
        <a:p>
          <a:endParaRPr lang="sv-FI"/>
        </a:p>
      </dgm:t>
    </dgm:pt>
    <dgm:pt modelId="{F225DCCC-75D6-419D-B250-607B0CE980D8}">
      <dgm:prSet phldrT="[Text]" custT="1"/>
      <dgm:spPr/>
      <dgm:t>
        <a:bodyPr/>
        <a:lstStyle/>
        <a:p>
          <a:r>
            <a:rPr lang="sv-FI" sz="2000" b="1" dirty="0" smtClean="0"/>
            <a:t>Opportunities</a:t>
          </a:r>
          <a:endParaRPr lang="sv-FI" sz="2000" b="1" dirty="0"/>
        </a:p>
      </dgm:t>
    </dgm:pt>
    <dgm:pt modelId="{AF81F06D-C961-4D23-BEFB-E524267AB589}" type="parTrans" cxnId="{5F2FC9D9-5DBF-4780-8C2B-00941A886462}">
      <dgm:prSet/>
      <dgm:spPr/>
      <dgm:t>
        <a:bodyPr/>
        <a:lstStyle/>
        <a:p>
          <a:endParaRPr lang="sv-FI"/>
        </a:p>
      </dgm:t>
    </dgm:pt>
    <dgm:pt modelId="{5A3040B8-0E55-46EC-8008-F254A4009391}" type="sibTrans" cxnId="{5F2FC9D9-5DBF-4780-8C2B-00941A886462}">
      <dgm:prSet/>
      <dgm:spPr/>
      <dgm:t>
        <a:bodyPr/>
        <a:lstStyle/>
        <a:p>
          <a:endParaRPr lang="sv-FI"/>
        </a:p>
      </dgm:t>
    </dgm:pt>
    <dgm:pt modelId="{75775B59-9A66-461B-990A-9EC49948838C}">
      <dgm:prSet phldrT="[Text]" custT="1"/>
      <dgm:spPr/>
      <dgm:t>
        <a:bodyPr/>
        <a:lstStyle/>
        <a:p>
          <a:r>
            <a:rPr lang="sv-FI" sz="2000" b="1" dirty="0" smtClean="0"/>
            <a:t>Threaths</a:t>
          </a:r>
          <a:endParaRPr lang="sv-FI" sz="2000" b="1" dirty="0"/>
        </a:p>
      </dgm:t>
    </dgm:pt>
    <dgm:pt modelId="{1AD4665C-E187-46FD-A123-2E6A753AA795}" type="parTrans" cxnId="{9562D7DC-5D17-4F3B-ADA3-98BFFC18017A}">
      <dgm:prSet/>
      <dgm:spPr/>
      <dgm:t>
        <a:bodyPr/>
        <a:lstStyle/>
        <a:p>
          <a:endParaRPr lang="sv-FI"/>
        </a:p>
      </dgm:t>
    </dgm:pt>
    <dgm:pt modelId="{FB1DD57C-B443-41A6-BE16-F60339B1D833}" type="sibTrans" cxnId="{9562D7DC-5D17-4F3B-ADA3-98BFFC18017A}">
      <dgm:prSet/>
      <dgm:spPr/>
      <dgm:t>
        <a:bodyPr/>
        <a:lstStyle/>
        <a:p>
          <a:endParaRPr lang="sv-FI"/>
        </a:p>
      </dgm:t>
    </dgm:pt>
    <dgm:pt modelId="{214EDB3F-EDDF-4EE8-AC0E-C269B322F5BD}">
      <dgm:prSet phldrT="[Text]" custT="1"/>
      <dgm:spPr/>
      <dgm:t>
        <a:bodyPr/>
        <a:lstStyle/>
        <a:p>
          <a:r>
            <a:rPr lang="en-US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New product on a untouched market</a:t>
          </a:r>
          <a:endParaRPr lang="sv-FI" sz="1300" dirty="0">
            <a:solidFill>
              <a:schemeClr val="bg1"/>
            </a:solidFill>
          </a:endParaRPr>
        </a:p>
      </dgm:t>
    </dgm:pt>
    <dgm:pt modelId="{1DD4BB89-8854-4480-8966-E342F73786DF}" type="parTrans" cxnId="{11E8234F-1912-4915-B1D5-A16C9FB615D6}">
      <dgm:prSet/>
      <dgm:spPr/>
      <dgm:t>
        <a:bodyPr/>
        <a:lstStyle/>
        <a:p>
          <a:endParaRPr lang="sv-FI"/>
        </a:p>
      </dgm:t>
    </dgm:pt>
    <dgm:pt modelId="{344F45BF-9467-4B58-86A8-932A4AAC0FC4}" type="sibTrans" cxnId="{11E8234F-1912-4915-B1D5-A16C9FB615D6}">
      <dgm:prSet/>
      <dgm:spPr/>
      <dgm:t>
        <a:bodyPr/>
        <a:lstStyle/>
        <a:p>
          <a:endParaRPr lang="sv-FI"/>
        </a:p>
      </dgm:t>
    </dgm:pt>
    <dgm:pt modelId="{56F824D2-9618-4790-A15C-3ED32B5F3F1F}">
      <dgm:prSet phldrT="[Text]" custT="1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Lack of experience in product </a:t>
          </a:r>
          <a:r>
            <a:rPr lang="pl-PL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development</a:t>
          </a:r>
          <a:endParaRPr lang="sv-FI" sz="1400" dirty="0">
            <a:solidFill>
              <a:schemeClr val="bg1"/>
            </a:solidFill>
          </a:endParaRPr>
        </a:p>
      </dgm:t>
    </dgm:pt>
    <dgm:pt modelId="{9301214D-99AD-4486-BB5F-85BD997BC863}" type="parTrans" cxnId="{D857CE1B-74D5-4505-93F6-C4F3870B6780}">
      <dgm:prSet/>
      <dgm:spPr/>
      <dgm:t>
        <a:bodyPr/>
        <a:lstStyle/>
        <a:p>
          <a:endParaRPr lang="sv-FI"/>
        </a:p>
      </dgm:t>
    </dgm:pt>
    <dgm:pt modelId="{040A8793-4BBF-41F3-B657-6EB0CD303DC5}" type="sibTrans" cxnId="{D857CE1B-74D5-4505-93F6-C4F3870B6780}">
      <dgm:prSet/>
      <dgm:spPr/>
      <dgm:t>
        <a:bodyPr/>
        <a:lstStyle/>
        <a:p>
          <a:endParaRPr lang="sv-FI"/>
        </a:p>
      </dgm:t>
    </dgm:pt>
    <dgm:pt modelId="{3510E6C0-9411-40EE-B748-8753188DC8CE}">
      <dgm:prSet custT="1"/>
      <dgm:spPr/>
      <dgm:t>
        <a:bodyPr/>
        <a:lstStyle/>
        <a:p>
          <a:r>
            <a:rPr lang="sv-FI" sz="1300" dirty="0" smtClean="0"/>
            <a:t> </a:t>
          </a:r>
          <a:r>
            <a:rPr lang="pl-PL" sz="1300" dirty="0" smtClean="0"/>
            <a:t>Uses new technology</a:t>
          </a:r>
        </a:p>
      </dgm:t>
    </dgm:pt>
    <dgm:pt modelId="{69E347E1-8447-4514-9D10-FF5860FC1AC2}" type="parTrans" cxnId="{C3D49BFF-2D49-4089-897A-026CF6ECEF2B}">
      <dgm:prSet/>
      <dgm:spPr/>
      <dgm:t>
        <a:bodyPr/>
        <a:lstStyle/>
        <a:p>
          <a:endParaRPr lang="sv-FI"/>
        </a:p>
      </dgm:t>
    </dgm:pt>
    <dgm:pt modelId="{159F0F0D-A652-4293-BA01-A0EA98BEB965}" type="sibTrans" cxnId="{C3D49BFF-2D49-4089-897A-026CF6ECEF2B}">
      <dgm:prSet/>
      <dgm:spPr/>
      <dgm:t>
        <a:bodyPr/>
        <a:lstStyle/>
        <a:p>
          <a:endParaRPr lang="sv-FI"/>
        </a:p>
      </dgm:t>
    </dgm:pt>
    <dgm:pt modelId="{D90B56F0-0108-4E9B-8B92-8C9D4C40C700}">
      <dgm:prSet custT="1"/>
      <dgm:spPr/>
      <dgm:t>
        <a:bodyPr/>
        <a:lstStyle/>
        <a:p>
          <a:r>
            <a:rPr lang="sv-FI" sz="1300" dirty="0" smtClean="0">
              <a:solidFill>
                <a:schemeClr val="bg1"/>
              </a:solidFill>
            </a:rPr>
            <a:t> </a:t>
          </a:r>
          <a:r>
            <a:rPr lang="pl-PL" sz="1300" dirty="0" smtClean="0">
              <a:solidFill>
                <a:schemeClr val="bg1"/>
              </a:solidFill>
            </a:rPr>
            <a:t>Open source technologies</a:t>
          </a:r>
        </a:p>
      </dgm:t>
    </dgm:pt>
    <dgm:pt modelId="{A763054F-7CA7-4C8E-9840-B7FB0C29C966}" type="parTrans" cxnId="{78DC062D-6148-4DDD-96E1-FA726AA3AD61}">
      <dgm:prSet/>
      <dgm:spPr/>
      <dgm:t>
        <a:bodyPr/>
        <a:lstStyle/>
        <a:p>
          <a:endParaRPr lang="sv-FI"/>
        </a:p>
      </dgm:t>
    </dgm:pt>
    <dgm:pt modelId="{14430805-B9FE-4311-8AB9-4FCFD14CFD43}" type="sibTrans" cxnId="{78DC062D-6148-4DDD-96E1-FA726AA3AD61}">
      <dgm:prSet/>
      <dgm:spPr/>
      <dgm:t>
        <a:bodyPr/>
        <a:lstStyle/>
        <a:p>
          <a:endParaRPr lang="sv-FI"/>
        </a:p>
      </dgm:t>
    </dgm:pt>
    <dgm:pt modelId="{B2E090AF-BEBA-4AD6-ADE8-C1B354E02276}">
      <dgm:prSet custT="1"/>
      <dgm:spPr/>
      <dgm:t>
        <a:bodyPr/>
        <a:lstStyle/>
        <a:p>
          <a:r>
            <a:rPr lang="sv-FI" sz="1300" dirty="0" smtClean="0">
              <a:solidFill>
                <a:schemeClr val="bg1"/>
              </a:solidFill>
            </a:rPr>
            <a:t> </a:t>
          </a:r>
          <a:r>
            <a:rPr lang="pl-PL" sz="1300" dirty="0" smtClean="0">
              <a:solidFill>
                <a:schemeClr val="bg1"/>
              </a:solidFill>
            </a:rPr>
            <a:t>Easy to use</a:t>
          </a:r>
        </a:p>
      </dgm:t>
    </dgm:pt>
    <dgm:pt modelId="{AA0C05FD-FCC7-4F9D-8977-D4F70AAA1387}" type="parTrans" cxnId="{672A89A3-54BE-4136-B73F-A75C9390770D}">
      <dgm:prSet/>
      <dgm:spPr/>
      <dgm:t>
        <a:bodyPr/>
        <a:lstStyle/>
        <a:p>
          <a:endParaRPr lang="sv-FI"/>
        </a:p>
      </dgm:t>
    </dgm:pt>
    <dgm:pt modelId="{F31663B7-F316-4E66-B874-6320CEAACCB7}" type="sibTrans" cxnId="{672A89A3-54BE-4136-B73F-A75C9390770D}">
      <dgm:prSet/>
      <dgm:spPr/>
      <dgm:t>
        <a:bodyPr/>
        <a:lstStyle/>
        <a:p>
          <a:endParaRPr lang="sv-FI"/>
        </a:p>
      </dgm:t>
    </dgm:pt>
    <dgm:pt modelId="{8D0B8604-9D57-4BE8-A6F0-81F3FBED0613}">
      <dgm:prSet custT="1"/>
      <dgm:spPr/>
      <dgm:t>
        <a:bodyPr/>
        <a:lstStyle/>
        <a:p>
          <a:r>
            <a:rPr lang="sv-FI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pl-PL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Young adaptive development team</a:t>
          </a:r>
        </a:p>
      </dgm:t>
    </dgm:pt>
    <dgm:pt modelId="{03D46FE7-72BC-48E8-B674-89065685208C}" type="parTrans" cxnId="{BB026471-9E6F-4D1C-B154-8EF2768BAAF0}">
      <dgm:prSet/>
      <dgm:spPr/>
      <dgm:t>
        <a:bodyPr/>
        <a:lstStyle/>
        <a:p>
          <a:endParaRPr lang="sv-FI"/>
        </a:p>
      </dgm:t>
    </dgm:pt>
    <dgm:pt modelId="{7C757469-94C7-4CA9-B164-188C1A56E5BD}" type="sibTrans" cxnId="{BB026471-9E6F-4D1C-B154-8EF2768BAAF0}">
      <dgm:prSet/>
      <dgm:spPr/>
      <dgm:t>
        <a:bodyPr/>
        <a:lstStyle/>
        <a:p>
          <a:endParaRPr lang="sv-FI"/>
        </a:p>
      </dgm:t>
    </dgm:pt>
    <dgm:pt modelId="{63E65F2B-009F-43C6-82A7-F66B4CF04F9C}">
      <dgm:prSet custT="1"/>
      <dgm:spPr/>
      <dgm:t>
        <a:bodyPr/>
        <a:lstStyle/>
        <a:p>
          <a:r>
            <a:rPr lang="en-US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Main competitor does not have a strong position in the European market</a:t>
          </a:r>
          <a:endParaRPr lang="pl-PL" sz="1300" b="0" i="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F42D1DE-7B70-4DBE-BB5F-EEF5AE5385D3}" type="parTrans" cxnId="{B04EEB66-1D59-48AC-854E-74311D0D8D1F}">
      <dgm:prSet/>
      <dgm:spPr/>
      <dgm:t>
        <a:bodyPr/>
        <a:lstStyle/>
        <a:p>
          <a:endParaRPr lang="sv-FI"/>
        </a:p>
      </dgm:t>
    </dgm:pt>
    <dgm:pt modelId="{277C1C7E-97FA-4D77-9088-F84C5F69D006}" type="sibTrans" cxnId="{B04EEB66-1D59-48AC-854E-74311D0D8D1F}">
      <dgm:prSet/>
      <dgm:spPr/>
      <dgm:t>
        <a:bodyPr/>
        <a:lstStyle/>
        <a:p>
          <a:endParaRPr lang="sv-FI"/>
        </a:p>
      </dgm:t>
    </dgm:pt>
    <dgm:pt modelId="{BF5F853E-7936-4169-ABFF-1A142910BDCF}">
      <dgm:prSet custT="1"/>
      <dgm:spPr/>
      <dgm:t>
        <a:bodyPr/>
        <a:lstStyle/>
        <a:p>
          <a:r>
            <a:rPr lang="sv-FI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pl-PL" sz="13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Patronage of ISEP</a:t>
          </a:r>
          <a:endParaRPr lang="pl-PL" sz="1300" dirty="0" smtClean="0">
            <a:solidFill>
              <a:schemeClr val="bg1"/>
            </a:solidFill>
          </a:endParaRPr>
        </a:p>
      </dgm:t>
    </dgm:pt>
    <dgm:pt modelId="{A0843C8F-C4D7-4FC7-93DE-B6FB690B1938}" type="parTrans" cxnId="{FD17B022-A27D-4FB6-8707-8BFCECA03ACD}">
      <dgm:prSet/>
      <dgm:spPr/>
      <dgm:t>
        <a:bodyPr/>
        <a:lstStyle/>
        <a:p>
          <a:endParaRPr lang="sv-FI"/>
        </a:p>
      </dgm:t>
    </dgm:pt>
    <dgm:pt modelId="{D6B37AA0-44B6-4E49-A77A-C77EB76849A4}" type="sibTrans" cxnId="{FD17B022-A27D-4FB6-8707-8BFCECA03ACD}">
      <dgm:prSet/>
      <dgm:spPr/>
      <dgm:t>
        <a:bodyPr/>
        <a:lstStyle/>
        <a:p>
          <a:endParaRPr lang="sv-FI"/>
        </a:p>
      </dgm:t>
    </dgm:pt>
    <dgm:pt modelId="{91B2C9CA-3625-428C-A462-F51707E8AABA}">
      <dgm:prSet custT="1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Lack of position on the market</a:t>
          </a:r>
          <a:endParaRPr lang="pl-PL" sz="1400" b="0" i="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18878D1-61B1-4A7D-8103-CD5602547C5A}" type="parTrans" cxnId="{A60B126D-EF9D-4DF7-8D43-636AFC12F36D}">
      <dgm:prSet/>
      <dgm:spPr/>
      <dgm:t>
        <a:bodyPr/>
        <a:lstStyle/>
        <a:p>
          <a:endParaRPr lang="sv-FI"/>
        </a:p>
      </dgm:t>
    </dgm:pt>
    <dgm:pt modelId="{1DCF146B-866A-4F2D-828B-9BEC4DB8007C}" type="sibTrans" cxnId="{A60B126D-EF9D-4DF7-8D43-636AFC12F36D}">
      <dgm:prSet/>
      <dgm:spPr/>
      <dgm:t>
        <a:bodyPr/>
        <a:lstStyle/>
        <a:p>
          <a:endParaRPr lang="sv-FI"/>
        </a:p>
      </dgm:t>
    </dgm:pt>
    <dgm:pt modelId="{BAFAFA78-AB85-4740-8E9F-A387F2139E02}">
      <dgm:prSet custT="1"/>
      <dgm:spPr/>
      <dgm:t>
        <a:bodyPr/>
        <a:lstStyle/>
        <a:p>
          <a:r>
            <a:rPr lang="pl-PL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Limited financial resources</a:t>
          </a:r>
        </a:p>
      </dgm:t>
    </dgm:pt>
    <dgm:pt modelId="{28B437D8-E521-45EE-8FF7-F5693634B9CB}" type="parTrans" cxnId="{657139B3-66EB-489C-8C1D-3A216ADFEBF5}">
      <dgm:prSet/>
      <dgm:spPr/>
      <dgm:t>
        <a:bodyPr/>
        <a:lstStyle/>
        <a:p>
          <a:endParaRPr lang="sv-FI"/>
        </a:p>
      </dgm:t>
    </dgm:pt>
    <dgm:pt modelId="{442575D2-8117-4168-BF2F-13BE23E1CE06}" type="sibTrans" cxnId="{657139B3-66EB-489C-8C1D-3A216ADFEBF5}">
      <dgm:prSet/>
      <dgm:spPr/>
      <dgm:t>
        <a:bodyPr/>
        <a:lstStyle/>
        <a:p>
          <a:endParaRPr lang="sv-FI"/>
        </a:p>
      </dgm:t>
    </dgm:pt>
    <dgm:pt modelId="{F2EC224D-94EF-46DB-B0CA-B559A1E4C84E}">
      <dgm:prSet custT="1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Limited amount of time to develop product</a:t>
          </a:r>
          <a:endParaRPr lang="pl-PL" sz="1400" dirty="0">
            <a:solidFill>
              <a:schemeClr val="bg1"/>
            </a:solidFill>
          </a:endParaRPr>
        </a:p>
      </dgm:t>
    </dgm:pt>
    <dgm:pt modelId="{7C888F2A-0479-4F9B-BA5E-1727016D64F4}" type="parTrans" cxnId="{D9AC90D8-2B13-4F55-9BA7-2EEA86581038}">
      <dgm:prSet/>
      <dgm:spPr/>
      <dgm:t>
        <a:bodyPr/>
        <a:lstStyle/>
        <a:p>
          <a:endParaRPr lang="sv-FI"/>
        </a:p>
      </dgm:t>
    </dgm:pt>
    <dgm:pt modelId="{CCE79BA3-72B1-411D-801A-A0BCCDCBB714}" type="sibTrans" cxnId="{D9AC90D8-2B13-4F55-9BA7-2EEA86581038}">
      <dgm:prSet/>
      <dgm:spPr/>
      <dgm:t>
        <a:bodyPr/>
        <a:lstStyle/>
        <a:p>
          <a:endParaRPr lang="sv-FI"/>
        </a:p>
      </dgm:t>
    </dgm:pt>
    <dgm:pt modelId="{C2D35DB7-E6FB-42E1-BD56-A22B80F36218}">
      <dgm:prSet phldrT="[Text]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Create demand for such products</a:t>
          </a:r>
          <a:endParaRPr lang="sv-FI" sz="1400" dirty="0">
            <a:solidFill>
              <a:schemeClr val="bg1"/>
            </a:solidFill>
          </a:endParaRPr>
        </a:p>
      </dgm:t>
    </dgm:pt>
    <dgm:pt modelId="{0CA905B5-A0AC-4DFF-8217-4BFA8A37BF55}" type="parTrans" cxnId="{5796F193-1DEC-4BD6-B730-6991365AD605}">
      <dgm:prSet/>
      <dgm:spPr/>
      <dgm:t>
        <a:bodyPr/>
        <a:lstStyle/>
        <a:p>
          <a:endParaRPr lang="sv-FI"/>
        </a:p>
      </dgm:t>
    </dgm:pt>
    <dgm:pt modelId="{6CDAA8AF-F260-4E03-B416-02BFA49F7924}" type="sibTrans" cxnId="{5796F193-1DEC-4BD6-B730-6991365AD605}">
      <dgm:prSet/>
      <dgm:spPr/>
      <dgm:t>
        <a:bodyPr/>
        <a:lstStyle/>
        <a:p>
          <a:endParaRPr lang="sv-FI"/>
        </a:p>
      </dgm:t>
    </dgm:pt>
    <dgm:pt modelId="{3A8E4B5D-C75C-4BAA-BCBB-70F3165F9DBB}">
      <dgm:prSet/>
      <dgm:spPr/>
      <dgm:t>
        <a:bodyPr/>
        <a:lstStyle/>
        <a:p>
          <a:r>
            <a:rPr lang="pl-PL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600 000 registered dogs in Finland</a:t>
          </a:r>
        </a:p>
      </dgm:t>
    </dgm:pt>
    <dgm:pt modelId="{100C5DA3-6607-4B05-AD12-9AD78C4A0A00}" type="parTrans" cxnId="{4B012891-F76D-47B9-A584-07D2D2461324}">
      <dgm:prSet/>
      <dgm:spPr/>
      <dgm:t>
        <a:bodyPr/>
        <a:lstStyle/>
        <a:p>
          <a:endParaRPr lang="sv-FI"/>
        </a:p>
      </dgm:t>
    </dgm:pt>
    <dgm:pt modelId="{EAFE7645-A665-4507-80A9-C9BD886BEB24}" type="sibTrans" cxnId="{4B012891-F76D-47B9-A584-07D2D2461324}">
      <dgm:prSet/>
      <dgm:spPr/>
      <dgm:t>
        <a:bodyPr/>
        <a:lstStyle/>
        <a:p>
          <a:endParaRPr lang="sv-FI"/>
        </a:p>
      </dgm:t>
    </dgm:pt>
    <dgm:pt modelId="{24420F9A-CA15-4763-8D76-C58BEE521945}">
      <dgm:prSet/>
      <dgm:spPr/>
      <dgm:t>
        <a:bodyPr/>
        <a:lstStyle/>
        <a:p>
          <a:r>
            <a:rPr lang="pl-PL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EU</a:t>
          </a:r>
          <a:r>
            <a:rPr lang="sv-FI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market untouched</a:t>
          </a:r>
          <a:endParaRPr lang="pl-PL" sz="1400" b="0" i="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8BA55F86-8E1F-4AEC-83F2-30F395458133}" type="parTrans" cxnId="{97001AF9-18EA-48F1-9F25-16568CADB00D}">
      <dgm:prSet/>
      <dgm:spPr/>
      <dgm:t>
        <a:bodyPr/>
        <a:lstStyle/>
        <a:p>
          <a:endParaRPr lang="sv-FI"/>
        </a:p>
      </dgm:t>
    </dgm:pt>
    <dgm:pt modelId="{397E14FB-A75D-4A58-8FAF-EC8F5197729A}" type="sibTrans" cxnId="{97001AF9-18EA-48F1-9F25-16568CADB00D}">
      <dgm:prSet/>
      <dgm:spPr/>
      <dgm:t>
        <a:bodyPr/>
        <a:lstStyle/>
        <a:p>
          <a:endParaRPr lang="sv-FI"/>
        </a:p>
      </dgm:t>
    </dgm:pt>
    <dgm:pt modelId="{32921F41-15AC-49BF-954A-3FD451058C53}">
      <dgm:prSet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Median monthly gross income in Finland is 2776€</a:t>
          </a:r>
          <a:endParaRPr lang="pl-PL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24135-1696-4FAB-9442-1D1C0DCD10D6}" type="parTrans" cxnId="{D5B8C663-3962-44F8-A63C-CDAC92B4552A}">
      <dgm:prSet/>
      <dgm:spPr/>
      <dgm:t>
        <a:bodyPr/>
        <a:lstStyle/>
        <a:p>
          <a:endParaRPr lang="sv-FI"/>
        </a:p>
      </dgm:t>
    </dgm:pt>
    <dgm:pt modelId="{129BB569-E1EF-462C-9753-C28214509B23}" type="sibTrans" cxnId="{D5B8C663-3962-44F8-A63C-CDAC92B4552A}">
      <dgm:prSet/>
      <dgm:spPr/>
      <dgm:t>
        <a:bodyPr/>
        <a:lstStyle/>
        <a:p>
          <a:endParaRPr lang="sv-FI"/>
        </a:p>
      </dgm:t>
    </dgm:pt>
    <dgm:pt modelId="{C0E533C3-10E8-4D87-B688-1D527D33F5B6}">
      <dgm:prSet phldrT="[Text]" custT="1"/>
      <dgm:spPr/>
      <dgm:t>
        <a:bodyPr/>
        <a:lstStyle/>
        <a:p>
          <a:r>
            <a:rPr lang="pl-PL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Product acceptance</a:t>
          </a:r>
          <a:endParaRPr lang="sv-FI" sz="1400" dirty="0">
            <a:solidFill>
              <a:schemeClr val="bg1"/>
            </a:solidFill>
          </a:endParaRPr>
        </a:p>
      </dgm:t>
    </dgm:pt>
    <dgm:pt modelId="{3730CA4D-A145-40EE-A7C5-216A88826092}" type="parTrans" cxnId="{93FBFF59-187C-4334-8375-091544FED6E9}">
      <dgm:prSet/>
      <dgm:spPr/>
      <dgm:t>
        <a:bodyPr/>
        <a:lstStyle/>
        <a:p>
          <a:endParaRPr lang="sv-FI"/>
        </a:p>
      </dgm:t>
    </dgm:pt>
    <dgm:pt modelId="{A6276ED6-084B-45C9-B27B-C97B3B5BBD03}" type="sibTrans" cxnId="{93FBFF59-187C-4334-8375-091544FED6E9}">
      <dgm:prSet/>
      <dgm:spPr/>
      <dgm:t>
        <a:bodyPr/>
        <a:lstStyle/>
        <a:p>
          <a:endParaRPr lang="sv-FI"/>
        </a:p>
      </dgm:t>
    </dgm:pt>
    <dgm:pt modelId="{CC12F221-E025-4329-A9EC-385428F2C479}">
      <dgm:prSet custT="1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Easy for big companies to copy/improve</a:t>
          </a:r>
          <a:endParaRPr lang="pl-PL" sz="1400" b="0" i="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3A941510-1648-491C-864B-633426855E5D}" type="parTrans" cxnId="{9150C911-E107-4D00-99EB-44007E756274}">
      <dgm:prSet/>
      <dgm:spPr/>
      <dgm:t>
        <a:bodyPr/>
        <a:lstStyle/>
        <a:p>
          <a:endParaRPr lang="sv-FI"/>
        </a:p>
      </dgm:t>
    </dgm:pt>
    <dgm:pt modelId="{6DEBA92C-1A16-46E1-A65A-12B25CA190FA}" type="sibTrans" cxnId="{9150C911-E107-4D00-99EB-44007E756274}">
      <dgm:prSet/>
      <dgm:spPr/>
      <dgm:t>
        <a:bodyPr/>
        <a:lstStyle/>
        <a:p>
          <a:endParaRPr lang="sv-FI"/>
        </a:p>
      </dgm:t>
    </dgm:pt>
    <dgm:pt modelId="{A59A96F8-F2EA-4BA8-B9EA-1F49456C92E2}">
      <dgm:prSet custT="1"/>
      <dgm:spPr/>
      <dgm:t>
        <a:bodyPr/>
        <a:lstStyle/>
        <a:p>
          <a:r>
            <a:rPr lang="en-US" sz="1400" b="0" i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Main competitor drop their prices</a:t>
          </a:r>
          <a:endParaRPr lang="pl-PL" sz="1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99E0B-1312-4D50-BB93-60BBB2B59556}" type="parTrans" cxnId="{C63A56C1-E9D7-4F1E-A5C8-F4E67270C76C}">
      <dgm:prSet/>
      <dgm:spPr/>
      <dgm:t>
        <a:bodyPr/>
        <a:lstStyle/>
        <a:p>
          <a:endParaRPr lang="sv-FI"/>
        </a:p>
      </dgm:t>
    </dgm:pt>
    <dgm:pt modelId="{76188CFF-74D6-4533-B24D-BF1508042AF7}" type="sibTrans" cxnId="{C63A56C1-E9D7-4F1E-A5C8-F4E67270C76C}">
      <dgm:prSet/>
      <dgm:spPr/>
      <dgm:t>
        <a:bodyPr/>
        <a:lstStyle/>
        <a:p>
          <a:endParaRPr lang="sv-FI"/>
        </a:p>
      </dgm:t>
    </dgm:pt>
    <dgm:pt modelId="{EEC7632A-62A0-4976-B10D-AE77C9411A71}" type="pres">
      <dgm:prSet presAssocID="{A3CDB1B4-CD80-4DB7-8899-4270990B4C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FI"/>
        </a:p>
      </dgm:t>
    </dgm:pt>
    <dgm:pt modelId="{57101097-7B26-4A8C-8262-088B7176F62F}" type="pres">
      <dgm:prSet presAssocID="{A3CDB1B4-CD80-4DB7-8899-4270990B4CCA}" presName="matrix" presStyleCnt="0"/>
      <dgm:spPr/>
    </dgm:pt>
    <dgm:pt modelId="{10D12DA7-FD66-41E4-96FA-82B60F972373}" type="pres">
      <dgm:prSet presAssocID="{A3CDB1B4-CD80-4DB7-8899-4270990B4CCA}" presName="tile1" presStyleLbl="node1" presStyleIdx="0" presStyleCnt="4"/>
      <dgm:spPr/>
      <dgm:t>
        <a:bodyPr/>
        <a:lstStyle/>
        <a:p>
          <a:endParaRPr lang="sv-FI"/>
        </a:p>
      </dgm:t>
    </dgm:pt>
    <dgm:pt modelId="{D0162C71-57FD-4DA9-A0C8-28FBEB18422C}" type="pres">
      <dgm:prSet presAssocID="{A3CDB1B4-CD80-4DB7-8899-4270990B4C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D825B836-620C-47DD-80B2-8E2F8EE05F0E}" type="pres">
      <dgm:prSet presAssocID="{A3CDB1B4-CD80-4DB7-8899-4270990B4CCA}" presName="tile2" presStyleLbl="node1" presStyleIdx="1" presStyleCnt="4"/>
      <dgm:spPr/>
      <dgm:t>
        <a:bodyPr/>
        <a:lstStyle/>
        <a:p>
          <a:endParaRPr lang="sv-FI"/>
        </a:p>
      </dgm:t>
    </dgm:pt>
    <dgm:pt modelId="{EC3ACDC6-B4E5-4637-9898-05865AC73B3A}" type="pres">
      <dgm:prSet presAssocID="{A3CDB1B4-CD80-4DB7-8899-4270990B4C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48B4795A-451F-4B8F-ACDA-A77CCA394C81}" type="pres">
      <dgm:prSet presAssocID="{A3CDB1B4-CD80-4DB7-8899-4270990B4CCA}" presName="tile3" presStyleLbl="node1" presStyleIdx="2" presStyleCnt="4"/>
      <dgm:spPr/>
      <dgm:t>
        <a:bodyPr/>
        <a:lstStyle/>
        <a:p>
          <a:endParaRPr lang="sv-FI"/>
        </a:p>
      </dgm:t>
    </dgm:pt>
    <dgm:pt modelId="{B0DB5038-8750-4422-859D-074AB8A5038F}" type="pres">
      <dgm:prSet presAssocID="{A3CDB1B4-CD80-4DB7-8899-4270990B4C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C4734BEA-65CF-4E37-810C-2F84ABF5E508}" type="pres">
      <dgm:prSet presAssocID="{A3CDB1B4-CD80-4DB7-8899-4270990B4CCA}" presName="tile4" presStyleLbl="node1" presStyleIdx="3" presStyleCnt="4"/>
      <dgm:spPr/>
      <dgm:t>
        <a:bodyPr/>
        <a:lstStyle/>
        <a:p>
          <a:endParaRPr lang="sv-FI"/>
        </a:p>
      </dgm:t>
    </dgm:pt>
    <dgm:pt modelId="{2715E69C-100E-43ED-BC99-FC244575FF72}" type="pres">
      <dgm:prSet presAssocID="{A3CDB1B4-CD80-4DB7-8899-4270990B4C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582699F5-09E1-4096-9622-2ADB720D118A}" type="pres">
      <dgm:prSet presAssocID="{A3CDB1B4-CD80-4DB7-8899-4270990B4CC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v-FI"/>
        </a:p>
      </dgm:t>
    </dgm:pt>
  </dgm:ptLst>
  <dgm:cxnLst>
    <dgm:cxn modelId="{FD17B022-A27D-4FB6-8707-8BFCECA03ACD}" srcId="{51501B6F-3245-4AC5-B799-0A63A059DF4C}" destId="{BF5F853E-7936-4169-ABFF-1A142910BDCF}" srcOrd="6" destOrd="0" parTransId="{A0843C8F-C4D7-4FC7-93DE-B6FB690B1938}" sibTransId="{D6B37AA0-44B6-4E49-A77A-C77EB76849A4}"/>
    <dgm:cxn modelId="{5F2FC9D9-5DBF-4780-8C2B-00941A886462}" srcId="{D878A401-B8F5-48CC-837C-EA4305B4CA77}" destId="{F225DCCC-75D6-419D-B250-607B0CE980D8}" srcOrd="2" destOrd="0" parTransId="{AF81F06D-C961-4D23-BEFB-E524267AB589}" sibTransId="{5A3040B8-0E55-46EC-8008-F254A4009391}"/>
    <dgm:cxn modelId="{B04EEB66-1D59-48AC-854E-74311D0D8D1F}" srcId="{51501B6F-3245-4AC5-B799-0A63A059DF4C}" destId="{63E65F2B-009F-43C6-82A7-F66B4CF04F9C}" srcOrd="4" destOrd="0" parTransId="{BF42D1DE-7B70-4DBE-BB5F-EEF5AE5385D3}" sibTransId="{277C1C7E-97FA-4D77-9088-F84C5F69D006}"/>
    <dgm:cxn modelId="{AD4AB378-6F07-4DEE-9CEA-5AE063062355}" type="presOf" srcId="{BAFAFA78-AB85-4740-8E9F-A387F2139E02}" destId="{EC3ACDC6-B4E5-4637-9898-05865AC73B3A}" srcOrd="1" destOrd="3" presId="urn:microsoft.com/office/officeart/2005/8/layout/matrix1"/>
    <dgm:cxn modelId="{78DC062D-6148-4DDD-96E1-FA726AA3AD61}" srcId="{51501B6F-3245-4AC5-B799-0A63A059DF4C}" destId="{D90B56F0-0108-4E9B-8B92-8C9D4C40C700}" srcOrd="2" destOrd="0" parTransId="{A763054F-7CA7-4C8E-9840-B7FB0C29C966}" sibTransId="{14430805-B9FE-4311-8AB9-4FCFD14CFD43}"/>
    <dgm:cxn modelId="{C63A56C1-E9D7-4F1E-A5C8-F4E67270C76C}" srcId="{75775B59-9A66-461B-990A-9EC49948838C}" destId="{A59A96F8-F2EA-4BA8-B9EA-1F49456C92E2}" srcOrd="2" destOrd="0" parTransId="{81C99E0B-1312-4D50-BB93-60BBB2B59556}" sibTransId="{76188CFF-74D6-4533-B24D-BF1508042AF7}"/>
    <dgm:cxn modelId="{14CDF900-09DC-4FD9-A716-2003FA61CC0A}" type="presOf" srcId="{A59A96F8-F2EA-4BA8-B9EA-1F49456C92E2}" destId="{2715E69C-100E-43ED-BC99-FC244575FF72}" srcOrd="1" destOrd="3" presId="urn:microsoft.com/office/officeart/2005/8/layout/matrix1"/>
    <dgm:cxn modelId="{D2BCD501-C85B-4DC0-B2CC-832B101C4557}" type="presOf" srcId="{3510E6C0-9411-40EE-B748-8753188DC8CE}" destId="{10D12DA7-FD66-41E4-96FA-82B60F972373}" srcOrd="0" destOrd="2" presId="urn:microsoft.com/office/officeart/2005/8/layout/matrix1"/>
    <dgm:cxn modelId="{F7CA6CE4-3416-4128-B65F-2379006DD42A}" type="presOf" srcId="{4B652974-5C04-498A-B091-D6B713CA02C1}" destId="{EC3ACDC6-B4E5-4637-9898-05865AC73B3A}" srcOrd="1" destOrd="0" presId="urn:microsoft.com/office/officeart/2005/8/layout/matrix1"/>
    <dgm:cxn modelId="{D857CE1B-74D5-4505-93F6-C4F3870B6780}" srcId="{4B652974-5C04-498A-B091-D6B713CA02C1}" destId="{56F824D2-9618-4790-A15C-3ED32B5F3F1F}" srcOrd="0" destOrd="0" parTransId="{9301214D-99AD-4486-BB5F-85BD997BC863}" sibTransId="{040A8793-4BBF-41F3-B657-6EB0CD303DC5}"/>
    <dgm:cxn modelId="{011C606A-8706-4957-81B7-6BA7CF01C1ED}" type="presOf" srcId="{CC12F221-E025-4329-A9EC-385428F2C479}" destId="{2715E69C-100E-43ED-BC99-FC244575FF72}" srcOrd="1" destOrd="2" presId="urn:microsoft.com/office/officeart/2005/8/layout/matrix1"/>
    <dgm:cxn modelId="{FC820FAE-00E5-4E13-843F-3DBE8EE6817B}" type="presOf" srcId="{51501B6F-3245-4AC5-B799-0A63A059DF4C}" destId="{10D12DA7-FD66-41E4-96FA-82B60F972373}" srcOrd="0" destOrd="0" presId="urn:microsoft.com/office/officeart/2005/8/layout/matrix1"/>
    <dgm:cxn modelId="{5215E6C3-B054-4D1F-AA25-2CD8CF13CBFA}" type="presOf" srcId="{B2E090AF-BEBA-4AD6-ADE8-C1B354E02276}" destId="{D0162C71-57FD-4DA9-A0C8-28FBEB18422C}" srcOrd="1" destOrd="4" presId="urn:microsoft.com/office/officeart/2005/8/layout/matrix1"/>
    <dgm:cxn modelId="{DDC2A0C1-2E03-47C6-BFB9-CFAD7092939D}" srcId="{A3CDB1B4-CD80-4DB7-8899-4270990B4CCA}" destId="{D878A401-B8F5-48CC-837C-EA4305B4CA77}" srcOrd="0" destOrd="0" parTransId="{F8A77D97-FF33-4171-AFFA-BECC5DBA5F20}" sibTransId="{883BBF03-60DD-47C4-8B4A-1B573AD9EAB9}"/>
    <dgm:cxn modelId="{38DCE4A2-704B-41A6-B71A-A3DF5B21DA76}" type="presOf" srcId="{4B652974-5C04-498A-B091-D6B713CA02C1}" destId="{D825B836-620C-47DD-80B2-8E2F8EE05F0E}" srcOrd="0" destOrd="0" presId="urn:microsoft.com/office/officeart/2005/8/layout/matrix1"/>
    <dgm:cxn modelId="{702648FB-FB70-41BC-8F79-95AE9014B523}" type="presOf" srcId="{BF5F853E-7936-4169-ABFF-1A142910BDCF}" destId="{10D12DA7-FD66-41E4-96FA-82B60F972373}" srcOrd="0" destOrd="7" presId="urn:microsoft.com/office/officeart/2005/8/layout/matrix1"/>
    <dgm:cxn modelId="{6A944C2A-7AAF-42D0-845D-2243E3D341E1}" type="presOf" srcId="{75775B59-9A66-461B-990A-9EC49948838C}" destId="{C4734BEA-65CF-4E37-810C-2F84ABF5E508}" srcOrd="0" destOrd="0" presId="urn:microsoft.com/office/officeart/2005/8/layout/matrix1"/>
    <dgm:cxn modelId="{A46A8C6A-8B8F-45A6-B103-F0AAB5809C49}" type="presOf" srcId="{BF5F853E-7936-4169-ABFF-1A142910BDCF}" destId="{D0162C71-57FD-4DA9-A0C8-28FBEB18422C}" srcOrd="1" destOrd="7" presId="urn:microsoft.com/office/officeart/2005/8/layout/matrix1"/>
    <dgm:cxn modelId="{23C13E37-4243-4D04-87BC-6DEAB91CCA4E}" type="presOf" srcId="{8D0B8604-9D57-4BE8-A6F0-81F3FBED0613}" destId="{10D12DA7-FD66-41E4-96FA-82B60F972373}" srcOrd="0" destOrd="6" presId="urn:microsoft.com/office/officeart/2005/8/layout/matrix1"/>
    <dgm:cxn modelId="{1219FA5C-59B2-4367-8010-1550A5D4B3B5}" type="presOf" srcId="{91B2C9CA-3625-428C-A462-F51707E8AABA}" destId="{EC3ACDC6-B4E5-4637-9898-05865AC73B3A}" srcOrd="1" destOrd="2" presId="urn:microsoft.com/office/officeart/2005/8/layout/matrix1"/>
    <dgm:cxn modelId="{ABC96949-AE28-4CD9-8362-61D6476228B6}" type="presOf" srcId="{3510E6C0-9411-40EE-B748-8753188DC8CE}" destId="{D0162C71-57FD-4DA9-A0C8-28FBEB18422C}" srcOrd="1" destOrd="2" presId="urn:microsoft.com/office/officeart/2005/8/layout/matrix1"/>
    <dgm:cxn modelId="{DD48CDFF-86C8-4E81-853A-09EBB8C8D78B}" type="presOf" srcId="{C2D35DB7-E6FB-42E1-BD56-A22B80F36218}" destId="{B0DB5038-8750-4422-859D-074AB8A5038F}" srcOrd="1" destOrd="1" presId="urn:microsoft.com/office/officeart/2005/8/layout/matrix1"/>
    <dgm:cxn modelId="{93FBFF59-187C-4334-8375-091544FED6E9}" srcId="{75775B59-9A66-461B-990A-9EC49948838C}" destId="{C0E533C3-10E8-4D87-B688-1D527D33F5B6}" srcOrd="0" destOrd="0" parTransId="{3730CA4D-A145-40EE-A7C5-216A88826092}" sibTransId="{A6276ED6-084B-45C9-B27B-C97B3B5BBD03}"/>
    <dgm:cxn modelId="{62DF42E2-6B4B-41C2-8005-283E15A1F70D}" type="presOf" srcId="{56F824D2-9618-4790-A15C-3ED32B5F3F1F}" destId="{EC3ACDC6-B4E5-4637-9898-05865AC73B3A}" srcOrd="1" destOrd="1" presId="urn:microsoft.com/office/officeart/2005/8/layout/matrix1"/>
    <dgm:cxn modelId="{4EC5E0F8-240C-45FE-AA4E-0283705525A4}" type="presOf" srcId="{A59A96F8-F2EA-4BA8-B9EA-1F49456C92E2}" destId="{C4734BEA-65CF-4E37-810C-2F84ABF5E508}" srcOrd="0" destOrd="3" presId="urn:microsoft.com/office/officeart/2005/8/layout/matrix1"/>
    <dgm:cxn modelId="{5A0C37B6-43B1-4A7A-9A54-E0D390A5B70C}" type="presOf" srcId="{BAFAFA78-AB85-4740-8E9F-A387F2139E02}" destId="{D825B836-620C-47DD-80B2-8E2F8EE05F0E}" srcOrd="0" destOrd="3" presId="urn:microsoft.com/office/officeart/2005/8/layout/matrix1"/>
    <dgm:cxn modelId="{9150C911-E107-4D00-99EB-44007E756274}" srcId="{75775B59-9A66-461B-990A-9EC49948838C}" destId="{CC12F221-E025-4329-A9EC-385428F2C479}" srcOrd="1" destOrd="0" parTransId="{3A941510-1648-491C-864B-633426855E5D}" sibTransId="{6DEBA92C-1A16-46E1-A65A-12B25CA190FA}"/>
    <dgm:cxn modelId="{657139B3-66EB-489C-8C1D-3A216ADFEBF5}" srcId="{4B652974-5C04-498A-B091-D6B713CA02C1}" destId="{BAFAFA78-AB85-4740-8E9F-A387F2139E02}" srcOrd="2" destOrd="0" parTransId="{28B437D8-E521-45EE-8FF7-F5693634B9CB}" sibTransId="{442575D2-8117-4168-BF2F-13BE23E1CE06}"/>
    <dgm:cxn modelId="{C4C453CB-5CFE-4CE1-91D2-FD119C159872}" type="presOf" srcId="{32921F41-15AC-49BF-954A-3FD451058C53}" destId="{B0DB5038-8750-4422-859D-074AB8A5038F}" srcOrd="1" destOrd="4" presId="urn:microsoft.com/office/officeart/2005/8/layout/matrix1"/>
    <dgm:cxn modelId="{928DD991-EC40-429A-A27A-B9AD03A2042A}" type="presOf" srcId="{C0E533C3-10E8-4D87-B688-1D527D33F5B6}" destId="{2715E69C-100E-43ED-BC99-FC244575FF72}" srcOrd="1" destOrd="1" presId="urn:microsoft.com/office/officeart/2005/8/layout/matrix1"/>
    <dgm:cxn modelId="{BB026471-9E6F-4D1C-B154-8EF2768BAAF0}" srcId="{51501B6F-3245-4AC5-B799-0A63A059DF4C}" destId="{8D0B8604-9D57-4BE8-A6F0-81F3FBED0613}" srcOrd="5" destOrd="0" parTransId="{03D46FE7-72BC-48E8-B674-89065685208C}" sibTransId="{7C757469-94C7-4CA9-B164-188C1A56E5BD}"/>
    <dgm:cxn modelId="{771FBC86-250C-4649-927F-C616675E3328}" type="presOf" srcId="{24420F9A-CA15-4763-8D76-C58BEE521945}" destId="{B0DB5038-8750-4422-859D-074AB8A5038F}" srcOrd="1" destOrd="3" presId="urn:microsoft.com/office/officeart/2005/8/layout/matrix1"/>
    <dgm:cxn modelId="{F7653ADC-9EB8-4E9F-94D5-7417D25813FB}" type="presOf" srcId="{F2EC224D-94EF-46DB-B0CA-B559A1E4C84E}" destId="{EC3ACDC6-B4E5-4637-9898-05865AC73B3A}" srcOrd="1" destOrd="4" presId="urn:microsoft.com/office/officeart/2005/8/layout/matrix1"/>
    <dgm:cxn modelId="{0A41CFC5-450A-41F0-9070-90EF91A03A2A}" type="presOf" srcId="{8D0B8604-9D57-4BE8-A6F0-81F3FBED0613}" destId="{D0162C71-57FD-4DA9-A0C8-28FBEB18422C}" srcOrd="1" destOrd="6" presId="urn:microsoft.com/office/officeart/2005/8/layout/matrix1"/>
    <dgm:cxn modelId="{B00B125A-9567-40FB-9BDF-0F046883141D}" type="presOf" srcId="{3A8E4B5D-C75C-4BAA-BCBB-70F3165F9DBB}" destId="{B0DB5038-8750-4422-859D-074AB8A5038F}" srcOrd="1" destOrd="2" presId="urn:microsoft.com/office/officeart/2005/8/layout/matrix1"/>
    <dgm:cxn modelId="{836DEC97-B2D3-4396-BAE0-652B55E39F70}" type="presOf" srcId="{214EDB3F-EDDF-4EE8-AC0E-C269B322F5BD}" destId="{D0162C71-57FD-4DA9-A0C8-28FBEB18422C}" srcOrd="1" destOrd="1" presId="urn:microsoft.com/office/officeart/2005/8/layout/matrix1"/>
    <dgm:cxn modelId="{A60B126D-EF9D-4DF7-8D43-636AFC12F36D}" srcId="{4B652974-5C04-498A-B091-D6B713CA02C1}" destId="{91B2C9CA-3625-428C-A462-F51707E8AABA}" srcOrd="1" destOrd="0" parTransId="{118878D1-61B1-4A7D-8103-CD5602547C5A}" sibTransId="{1DCF146B-866A-4F2D-828B-9BEC4DB8007C}"/>
    <dgm:cxn modelId="{11E8234F-1912-4915-B1D5-A16C9FB615D6}" srcId="{51501B6F-3245-4AC5-B799-0A63A059DF4C}" destId="{214EDB3F-EDDF-4EE8-AC0E-C269B322F5BD}" srcOrd="0" destOrd="0" parTransId="{1DD4BB89-8854-4480-8966-E342F73786DF}" sibTransId="{344F45BF-9467-4B58-86A8-932A4AAC0FC4}"/>
    <dgm:cxn modelId="{DF541DB3-47A0-447D-B3AC-EE98562CA323}" type="presOf" srcId="{75775B59-9A66-461B-990A-9EC49948838C}" destId="{2715E69C-100E-43ED-BC99-FC244575FF72}" srcOrd="1" destOrd="0" presId="urn:microsoft.com/office/officeart/2005/8/layout/matrix1"/>
    <dgm:cxn modelId="{B7A1BDE1-1004-4E65-9749-13945600D200}" type="presOf" srcId="{63E65F2B-009F-43C6-82A7-F66B4CF04F9C}" destId="{D0162C71-57FD-4DA9-A0C8-28FBEB18422C}" srcOrd="1" destOrd="5" presId="urn:microsoft.com/office/officeart/2005/8/layout/matrix1"/>
    <dgm:cxn modelId="{737E3034-63C7-42E3-8A93-3ECFDA076E0C}" type="presOf" srcId="{F225DCCC-75D6-419D-B250-607B0CE980D8}" destId="{48B4795A-451F-4B8F-ACDA-A77CCA394C81}" srcOrd="0" destOrd="0" presId="urn:microsoft.com/office/officeart/2005/8/layout/matrix1"/>
    <dgm:cxn modelId="{6D45A45E-551B-4167-AEDB-0723A5CF82F8}" type="presOf" srcId="{91B2C9CA-3625-428C-A462-F51707E8AABA}" destId="{D825B836-620C-47DD-80B2-8E2F8EE05F0E}" srcOrd="0" destOrd="2" presId="urn:microsoft.com/office/officeart/2005/8/layout/matrix1"/>
    <dgm:cxn modelId="{97001AF9-18EA-48F1-9F25-16568CADB00D}" srcId="{F225DCCC-75D6-419D-B250-607B0CE980D8}" destId="{24420F9A-CA15-4763-8D76-C58BEE521945}" srcOrd="2" destOrd="0" parTransId="{8BA55F86-8E1F-4AEC-83F2-30F395458133}" sibTransId="{397E14FB-A75D-4A58-8FAF-EC8F5197729A}"/>
    <dgm:cxn modelId="{A5BF1B2F-6CA7-4276-8CB1-E3D5C6BD871B}" type="presOf" srcId="{D90B56F0-0108-4E9B-8B92-8C9D4C40C700}" destId="{10D12DA7-FD66-41E4-96FA-82B60F972373}" srcOrd="0" destOrd="3" presId="urn:microsoft.com/office/officeart/2005/8/layout/matrix1"/>
    <dgm:cxn modelId="{672A89A3-54BE-4136-B73F-A75C9390770D}" srcId="{51501B6F-3245-4AC5-B799-0A63A059DF4C}" destId="{B2E090AF-BEBA-4AD6-ADE8-C1B354E02276}" srcOrd="3" destOrd="0" parTransId="{AA0C05FD-FCC7-4F9D-8977-D4F70AAA1387}" sibTransId="{F31663B7-F316-4E66-B874-6320CEAACCB7}"/>
    <dgm:cxn modelId="{C3D49BFF-2D49-4089-897A-026CF6ECEF2B}" srcId="{51501B6F-3245-4AC5-B799-0A63A059DF4C}" destId="{3510E6C0-9411-40EE-B748-8753188DC8CE}" srcOrd="1" destOrd="0" parTransId="{69E347E1-8447-4514-9D10-FF5860FC1AC2}" sibTransId="{159F0F0D-A652-4293-BA01-A0EA98BEB965}"/>
    <dgm:cxn modelId="{5AB7ACA2-49DA-4DF5-9BBB-00B21A1F27D7}" type="presOf" srcId="{F225DCCC-75D6-419D-B250-607B0CE980D8}" destId="{B0DB5038-8750-4422-859D-074AB8A5038F}" srcOrd="1" destOrd="0" presId="urn:microsoft.com/office/officeart/2005/8/layout/matrix1"/>
    <dgm:cxn modelId="{4B012891-F76D-47B9-A584-07D2D2461324}" srcId="{F225DCCC-75D6-419D-B250-607B0CE980D8}" destId="{3A8E4B5D-C75C-4BAA-BCBB-70F3165F9DBB}" srcOrd="1" destOrd="0" parTransId="{100C5DA3-6607-4B05-AD12-9AD78C4A0A00}" sibTransId="{EAFE7645-A665-4507-80A9-C9BD886BEB24}"/>
    <dgm:cxn modelId="{0FC47040-C903-4DBC-9D73-9D6A56435B77}" type="presOf" srcId="{56F824D2-9618-4790-A15C-3ED32B5F3F1F}" destId="{D825B836-620C-47DD-80B2-8E2F8EE05F0E}" srcOrd="0" destOrd="1" presId="urn:microsoft.com/office/officeart/2005/8/layout/matrix1"/>
    <dgm:cxn modelId="{9AFDF54E-2FD1-4334-91A4-0178FF50CAF0}" type="presOf" srcId="{B2E090AF-BEBA-4AD6-ADE8-C1B354E02276}" destId="{10D12DA7-FD66-41E4-96FA-82B60F972373}" srcOrd="0" destOrd="4" presId="urn:microsoft.com/office/officeart/2005/8/layout/matrix1"/>
    <dgm:cxn modelId="{58E11DB1-6591-4BDD-B8C0-B406B3F15728}" type="presOf" srcId="{3A8E4B5D-C75C-4BAA-BCBB-70F3165F9DBB}" destId="{48B4795A-451F-4B8F-ACDA-A77CCA394C81}" srcOrd="0" destOrd="2" presId="urn:microsoft.com/office/officeart/2005/8/layout/matrix1"/>
    <dgm:cxn modelId="{774F093A-33AB-49EE-B3A7-0FEC33CD37D7}" type="presOf" srcId="{C0E533C3-10E8-4D87-B688-1D527D33F5B6}" destId="{C4734BEA-65CF-4E37-810C-2F84ABF5E508}" srcOrd="0" destOrd="1" presId="urn:microsoft.com/office/officeart/2005/8/layout/matrix1"/>
    <dgm:cxn modelId="{3AAAAF5D-492E-4C68-91DD-A8C03ADCDC74}" type="presOf" srcId="{D90B56F0-0108-4E9B-8B92-8C9D4C40C700}" destId="{D0162C71-57FD-4DA9-A0C8-28FBEB18422C}" srcOrd="1" destOrd="3" presId="urn:microsoft.com/office/officeart/2005/8/layout/matrix1"/>
    <dgm:cxn modelId="{5796F193-1DEC-4BD6-B730-6991365AD605}" srcId="{F225DCCC-75D6-419D-B250-607B0CE980D8}" destId="{C2D35DB7-E6FB-42E1-BD56-A22B80F36218}" srcOrd="0" destOrd="0" parTransId="{0CA905B5-A0AC-4DFF-8217-4BFA8A37BF55}" sibTransId="{6CDAA8AF-F260-4E03-B416-02BFA49F7924}"/>
    <dgm:cxn modelId="{E04AA3AD-888A-4B96-8FEA-24A164AD6383}" type="presOf" srcId="{32921F41-15AC-49BF-954A-3FD451058C53}" destId="{48B4795A-451F-4B8F-ACDA-A77CCA394C81}" srcOrd="0" destOrd="4" presId="urn:microsoft.com/office/officeart/2005/8/layout/matrix1"/>
    <dgm:cxn modelId="{02D0A8B8-902D-4D26-B1D6-64AE72D1B13B}" srcId="{D878A401-B8F5-48CC-837C-EA4305B4CA77}" destId="{51501B6F-3245-4AC5-B799-0A63A059DF4C}" srcOrd="0" destOrd="0" parTransId="{6BC13662-4837-490A-98AC-B1917F802BAC}" sibTransId="{FCCC912A-5FD9-4875-9F77-B3090F0D5D90}"/>
    <dgm:cxn modelId="{D9AC90D8-2B13-4F55-9BA7-2EEA86581038}" srcId="{4B652974-5C04-498A-B091-D6B713CA02C1}" destId="{F2EC224D-94EF-46DB-B0CA-B559A1E4C84E}" srcOrd="3" destOrd="0" parTransId="{7C888F2A-0479-4F9B-BA5E-1727016D64F4}" sibTransId="{CCE79BA3-72B1-411D-801A-A0BCCDCBB714}"/>
    <dgm:cxn modelId="{D41D72C7-A0B5-4350-A557-BF9761839AB5}" srcId="{D878A401-B8F5-48CC-837C-EA4305B4CA77}" destId="{4B652974-5C04-498A-B091-D6B713CA02C1}" srcOrd="1" destOrd="0" parTransId="{CB1F5970-8471-4C28-85D1-A3979694BD55}" sibTransId="{989B78C0-5475-44BC-8348-56B81605F1C8}"/>
    <dgm:cxn modelId="{862FF94D-9CDE-46ED-824B-B48CF52B71F0}" type="presOf" srcId="{214EDB3F-EDDF-4EE8-AC0E-C269B322F5BD}" destId="{10D12DA7-FD66-41E4-96FA-82B60F972373}" srcOrd="0" destOrd="1" presId="urn:microsoft.com/office/officeart/2005/8/layout/matrix1"/>
    <dgm:cxn modelId="{50AD7D73-19DF-43B5-90CB-975059089801}" type="presOf" srcId="{C2D35DB7-E6FB-42E1-BD56-A22B80F36218}" destId="{48B4795A-451F-4B8F-ACDA-A77CCA394C81}" srcOrd="0" destOrd="1" presId="urn:microsoft.com/office/officeart/2005/8/layout/matrix1"/>
    <dgm:cxn modelId="{4CF2D790-55C3-4783-8F40-4C75B143B60A}" type="presOf" srcId="{D878A401-B8F5-48CC-837C-EA4305B4CA77}" destId="{582699F5-09E1-4096-9622-2ADB720D118A}" srcOrd="0" destOrd="0" presId="urn:microsoft.com/office/officeart/2005/8/layout/matrix1"/>
    <dgm:cxn modelId="{0FD29155-44E0-4E01-B3A8-558828A2A592}" type="presOf" srcId="{63E65F2B-009F-43C6-82A7-F66B4CF04F9C}" destId="{10D12DA7-FD66-41E4-96FA-82B60F972373}" srcOrd="0" destOrd="5" presId="urn:microsoft.com/office/officeart/2005/8/layout/matrix1"/>
    <dgm:cxn modelId="{1DFCD87B-3529-4D4E-B83E-7FDCB3BF6830}" type="presOf" srcId="{24420F9A-CA15-4763-8D76-C58BEE521945}" destId="{48B4795A-451F-4B8F-ACDA-A77CCA394C81}" srcOrd="0" destOrd="3" presId="urn:microsoft.com/office/officeart/2005/8/layout/matrix1"/>
    <dgm:cxn modelId="{9562D7DC-5D17-4F3B-ADA3-98BFFC18017A}" srcId="{D878A401-B8F5-48CC-837C-EA4305B4CA77}" destId="{75775B59-9A66-461B-990A-9EC49948838C}" srcOrd="3" destOrd="0" parTransId="{1AD4665C-E187-46FD-A123-2E6A753AA795}" sibTransId="{FB1DD57C-B443-41A6-BE16-F60339B1D833}"/>
    <dgm:cxn modelId="{D5B8C663-3962-44F8-A63C-CDAC92B4552A}" srcId="{F225DCCC-75D6-419D-B250-607B0CE980D8}" destId="{32921F41-15AC-49BF-954A-3FD451058C53}" srcOrd="3" destOrd="0" parTransId="{74024135-1696-4FAB-9442-1D1C0DCD10D6}" sibTransId="{129BB569-E1EF-462C-9753-C28214509B23}"/>
    <dgm:cxn modelId="{6FC89D98-DDFA-4913-9BC8-0CC00C9D6305}" type="presOf" srcId="{CC12F221-E025-4329-A9EC-385428F2C479}" destId="{C4734BEA-65CF-4E37-810C-2F84ABF5E508}" srcOrd="0" destOrd="2" presId="urn:microsoft.com/office/officeart/2005/8/layout/matrix1"/>
    <dgm:cxn modelId="{4F21D6D4-3215-447E-A5F9-521209ADC5E5}" type="presOf" srcId="{51501B6F-3245-4AC5-B799-0A63A059DF4C}" destId="{D0162C71-57FD-4DA9-A0C8-28FBEB18422C}" srcOrd="1" destOrd="0" presId="urn:microsoft.com/office/officeart/2005/8/layout/matrix1"/>
    <dgm:cxn modelId="{BA63673D-C4DD-40B2-A339-EB8E793FDEAC}" type="presOf" srcId="{F2EC224D-94EF-46DB-B0CA-B559A1E4C84E}" destId="{D825B836-620C-47DD-80B2-8E2F8EE05F0E}" srcOrd="0" destOrd="4" presId="urn:microsoft.com/office/officeart/2005/8/layout/matrix1"/>
    <dgm:cxn modelId="{BF7C30D2-B63A-4FDF-9398-5917B755BE57}" type="presOf" srcId="{A3CDB1B4-CD80-4DB7-8899-4270990B4CCA}" destId="{EEC7632A-62A0-4976-B10D-AE77C9411A71}" srcOrd="0" destOrd="0" presId="urn:microsoft.com/office/officeart/2005/8/layout/matrix1"/>
    <dgm:cxn modelId="{EF7AEEAD-ADA5-4BB4-BCDC-EF618604E968}" type="presParOf" srcId="{EEC7632A-62A0-4976-B10D-AE77C9411A71}" destId="{57101097-7B26-4A8C-8262-088B7176F62F}" srcOrd="0" destOrd="0" presId="urn:microsoft.com/office/officeart/2005/8/layout/matrix1"/>
    <dgm:cxn modelId="{F2FA8CDC-0794-4F4A-AD65-D5C0871B2BFF}" type="presParOf" srcId="{57101097-7B26-4A8C-8262-088B7176F62F}" destId="{10D12DA7-FD66-41E4-96FA-82B60F972373}" srcOrd="0" destOrd="0" presId="urn:microsoft.com/office/officeart/2005/8/layout/matrix1"/>
    <dgm:cxn modelId="{F92A8ABA-7104-4422-8138-F6AC45A3816C}" type="presParOf" srcId="{57101097-7B26-4A8C-8262-088B7176F62F}" destId="{D0162C71-57FD-4DA9-A0C8-28FBEB18422C}" srcOrd="1" destOrd="0" presId="urn:microsoft.com/office/officeart/2005/8/layout/matrix1"/>
    <dgm:cxn modelId="{AA8C502E-1F99-4A12-89BA-469A86B212DB}" type="presParOf" srcId="{57101097-7B26-4A8C-8262-088B7176F62F}" destId="{D825B836-620C-47DD-80B2-8E2F8EE05F0E}" srcOrd="2" destOrd="0" presId="urn:microsoft.com/office/officeart/2005/8/layout/matrix1"/>
    <dgm:cxn modelId="{E9BD3C5D-9860-4970-84CF-532044107420}" type="presParOf" srcId="{57101097-7B26-4A8C-8262-088B7176F62F}" destId="{EC3ACDC6-B4E5-4637-9898-05865AC73B3A}" srcOrd="3" destOrd="0" presId="urn:microsoft.com/office/officeart/2005/8/layout/matrix1"/>
    <dgm:cxn modelId="{B7F97687-D2F7-4435-856D-F90A2F195241}" type="presParOf" srcId="{57101097-7B26-4A8C-8262-088B7176F62F}" destId="{48B4795A-451F-4B8F-ACDA-A77CCA394C81}" srcOrd="4" destOrd="0" presId="urn:microsoft.com/office/officeart/2005/8/layout/matrix1"/>
    <dgm:cxn modelId="{A83E9214-880A-45C2-8BDD-3A17FAB059A1}" type="presParOf" srcId="{57101097-7B26-4A8C-8262-088B7176F62F}" destId="{B0DB5038-8750-4422-859D-074AB8A5038F}" srcOrd="5" destOrd="0" presId="urn:microsoft.com/office/officeart/2005/8/layout/matrix1"/>
    <dgm:cxn modelId="{00BEC94A-A76E-46B3-A81F-AEFB320DAB78}" type="presParOf" srcId="{57101097-7B26-4A8C-8262-088B7176F62F}" destId="{C4734BEA-65CF-4E37-810C-2F84ABF5E508}" srcOrd="6" destOrd="0" presId="urn:microsoft.com/office/officeart/2005/8/layout/matrix1"/>
    <dgm:cxn modelId="{6FBAFD15-AD84-4046-A2A5-8D0DB96D2DEB}" type="presParOf" srcId="{57101097-7B26-4A8C-8262-088B7176F62F}" destId="{2715E69C-100E-43ED-BC99-FC244575FF72}" srcOrd="7" destOrd="0" presId="urn:microsoft.com/office/officeart/2005/8/layout/matrix1"/>
    <dgm:cxn modelId="{B7A2A09E-294E-4B54-AE24-BB330FC54F70}" type="presParOf" srcId="{EEC7632A-62A0-4976-B10D-AE77C9411A71}" destId="{582699F5-09E1-4096-9622-2ADB720D11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08550-EFE8-4E3D-B2D0-6FF562BCAEA5}" type="doc">
      <dgm:prSet loTypeId="urn:microsoft.com/office/officeart/2005/8/layout/vList5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4398B551-F19C-4AC9-AACA-B73A27DB43E6}">
      <dgm:prSet phldrT="[Tekst]" custT="1"/>
      <dgm:spPr/>
      <dgm:t>
        <a:bodyPr/>
        <a:lstStyle/>
        <a:p>
          <a:r>
            <a:rPr lang="sv-FI" sz="2800" b="1" dirty="0" smtClean="0"/>
            <a:t>Product / Consumer</a:t>
          </a:r>
          <a:endParaRPr lang="pl-PL" sz="2800" b="1" dirty="0" smtClean="0"/>
        </a:p>
      </dgm:t>
    </dgm:pt>
    <dgm:pt modelId="{5CD4B10A-E544-4BA6-AE5C-2847B6F548A3}" type="parTrans" cxnId="{93EFA88E-7254-4880-9A6F-D25D647BF329}">
      <dgm:prSet/>
      <dgm:spPr/>
      <dgm:t>
        <a:bodyPr/>
        <a:lstStyle/>
        <a:p>
          <a:endParaRPr lang="pl-PL"/>
        </a:p>
      </dgm:t>
    </dgm:pt>
    <dgm:pt modelId="{7273676A-FBBD-48A1-A220-C806D60C9A0F}" type="sibTrans" cxnId="{93EFA88E-7254-4880-9A6F-D25D647BF329}">
      <dgm:prSet/>
      <dgm:spPr/>
      <dgm:t>
        <a:bodyPr/>
        <a:lstStyle/>
        <a:p>
          <a:endParaRPr lang="pl-PL"/>
        </a:p>
      </dgm:t>
    </dgm:pt>
    <dgm:pt modelId="{7081ABD1-7E81-4CF1-B845-E82A1F699799}">
      <dgm:prSet phldrT="[Tekst]" custT="1"/>
      <dgm:spPr/>
      <dgm:t>
        <a:bodyPr/>
        <a:lstStyle/>
        <a:p>
          <a:r>
            <a:rPr lang="sv-FI" sz="2800" b="1" dirty="0" smtClean="0"/>
            <a:t>Price / Cost</a:t>
          </a:r>
          <a:endParaRPr lang="pl-PL" sz="2800" b="1" dirty="0"/>
        </a:p>
      </dgm:t>
    </dgm:pt>
    <dgm:pt modelId="{3156FF6D-2040-4A88-B052-51C35EC9AF98}" type="parTrans" cxnId="{EC358766-31D0-4265-87FE-951CDB941999}">
      <dgm:prSet/>
      <dgm:spPr/>
      <dgm:t>
        <a:bodyPr/>
        <a:lstStyle/>
        <a:p>
          <a:endParaRPr lang="pl-PL"/>
        </a:p>
      </dgm:t>
    </dgm:pt>
    <dgm:pt modelId="{DEA27983-DE81-4589-A520-DEA15FFBF8FF}" type="sibTrans" cxnId="{EC358766-31D0-4265-87FE-951CDB941999}">
      <dgm:prSet/>
      <dgm:spPr/>
      <dgm:t>
        <a:bodyPr/>
        <a:lstStyle/>
        <a:p>
          <a:endParaRPr lang="pl-PL"/>
        </a:p>
      </dgm:t>
    </dgm:pt>
    <dgm:pt modelId="{FE8FC2A0-D520-466E-BC0E-BC448CA92BFA}">
      <dgm:prSet custT="1"/>
      <dgm:spPr/>
      <dgm:t>
        <a:bodyPr/>
        <a:lstStyle/>
        <a:p>
          <a:r>
            <a:rPr lang="sv-FI" sz="2800" b="1" dirty="0" smtClean="0"/>
            <a:t>Place / Convenience</a:t>
          </a:r>
          <a:endParaRPr lang="sv-FI" sz="2800" b="1" dirty="0"/>
        </a:p>
      </dgm:t>
    </dgm:pt>
    <dgm:pt modelId="{CDDC6106-C883-4CEA-98EE-CB3B076D3167}" type="parTrans" cxnId="{D1F92BF6-AB37-4A58-9A8C-01999B2CB26B}">
      <dgm:prSet/>
      <dgm:spPr/>
      <dgm:t>
        <a:bodyPr/>
        <a:lstStyle/>
        <a:p>
          <a:endParaRPr lang="sv-FI"/>
        </a:p>
      </dgm:t>
    </dgm:pt>
    <dgm:pt modelId="{4D568226-A78F-49A2-A39C-410E2F4119EC}" type="sibTrans" cxnId="{D1F92BF6-AB37-4A58-9A8C-01999B2CB26B}">
      <dgm:prSet/>
      <dgm:spPr/>
      <dgm:t>
        <a:bodyPr/>
        <a:lstStyle/>
        <a:p>
          <a:endParaRPr lang="sv-FI"/>
        </a:p>
      </dgm:t>
    </dgm:pt>
    <dgm:pt modelId="{29BA16D9-6163-40CA-8D04-A749EA80F8E3}">
      <dgm:prSet custT="1"/>
      <dgm:spPr/>
      <dgm:t>
        <a:bodyPr/>
        <a:lstStyle/>
        <a:p>
          <a:r>
            <a:rPr lang="sv-FI" sz="2800" b="1" dirty="0" smtClean="0"/>
            <a:t>Promotion / Communication</a:t>
          </a:r>
          <a:endParaRPr lang="sv-FI" sz="2800" dirty="0" smtClean="0"/>
        </a:p>
      </dgm:t>
    </dgm:pt>
    <dgm:pt modelId="{F88EA8DF-257C-4B18-B554-1A7528C863ED}" type="sibTrans" cxnId="{9E084B36-A64D-4B22-841B-471E20D51A00}">
      <dgm:prSet/>
      <dgm:spPr/>
      <dgm:t>
        <a:bodyPr/>
        <a:lstStyle/>
        <a:p>
          <a:endParaRPr lang="sv-FI"/>
        </a:p>
      </dgm:t>
    </dgm:pt>
    <dgm:pt modelId="{8BE63E65-D577-4E86-AE70-78AF8C50976A}" type="parTrans" cxnId="{9E084B36-A64D-4B22-841B-471E20D51A00}">
      <dgm:prSet/>
      <dgm:spPr/>
      <dgm:t>
        <a:bodyPr/>
        <a:lstStyle/>
        <a:p>
          <a:endParaRPr lang="sv-FI"/>
        </a:p>
      </dgm:t>
    </dgm:pt>
    <dgm:pt modelId="{A5346B87-7644-4C45-B96E-73F7AE2BA665}" type="pres">
      <dgm:prSet presAssocID="{48F08550-EFE8-4E3D-B2D0-6FF562BCA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FI"/>
        </a:p>
      </dgm:t>
    </dgm:pt>
    <dgm:pt modelId="{09ACBE9F-981F-4810-A0FA-EF65B594643A}" type="pres">
      <dgm:prSet presAssocID="{4398B551-F19C-4AC9-AACA-B73A27DB43E6}" presName="linNode" presStyleCnt="0"/>
      <dgm:spPr/>
      <dgm:t>
        <a:bodyPr/>
        <a:lstStyle/>
        <a:p>
          <a:endParaRPr lang="sv-FI"/>
        </a:p>
      </dgm:t>
    </dgm:pt>
    <dgm:pt modelId="{D59E35B9-FDBE-4D63-BF2E-4004458B20CF}" type="pres">
      <dgm:prSet presAssocID="{4398B551-F19C-4AC9-AACA-B73A27DB43E6}" presName="parentText" presStyleLbl="node1" presStyleIdx="0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2F3C4-5694-4405-86D0-0DEB3D4BC826}" type="pres">
      <dgm:prSet presAssocID="{7273676A-FBBD-48A1-A220-C806D60C9A0F}" presName="sp" presStyleCnt="0"/>
      <dgm:spPr/>
      <dgm:t>
        <a:bodyPr/>
        <a:lstStyle/>
        <a:p>
          <a:endParaRPr lang="sv-FI"/>
        </a:p>
      </dgm:t>
    </dgm:pt>
    <dgm:pt modelId="{66D23E26-B12D-40B7-9178-D6FEC4C36C46}" type="pres">
      <dgm:prSet presAssocID="{7081ABD1-7E81-4CF1-B845-E82A1F699799}" presName="linNode" presStyleCnt="0"/>
      <dgm:spPr/>
      <dgm:t>
        <a:bodyPr/>
        <a:lstStyle/>
        <a:p>
          <a:endParaRPr lang="sv-FI"/>
        </a:p>
      </dgm:t>
    </dgm:pt>
    <dgm:pt modelId="{5C46BB98-1617-43D0-8C1C-8E490DEC6ED8}" type="pres">
      <dgm:prSet presAssocID="{7081ABD1-7E81-4CF1-B845-E82A1F699799}" presName="parentText" presStyleLbl="node1" presStyleIdx="1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9E0F342B-8F7E-4400-A84C-44E77F885112}" type="pres">
      <dgm:prSet presAssocID="{DEA27983-DE81-4589-A520-DEA15FFBF8FF}" presName="sp" presStyleCnt="0"/>
      <dgm:spPr/>
      <dgm:t>
        <a:bodyPr/>
        <a:lstStyle/>
        <a:p>
          <a:endParaRPr lang="sv-FI"/>
        </a:p>
      </dgm:t>
    </dgm:pt>
    <dgm:pt modelId="{BFB93AE0-7E96-4BB7-BCEE-92C653F5A7DF}" type="pres">
      <dgm:prSet presAssocID="{29BA16D9-6163-40CA-8D04-A749EA80F8E3}" presName="linNode" presStyleCnt="0"/>
      <dgm:spPr/>
    </dgm:pt>
    <dgm:pt modelId="{3D7659E0-9034-4424-B49F-9AE02CA3A4F1}" type="pres">
      <dgm:prSet presAssocID="{29BA16D9-6163-40CA-8D04-A749EA80F8E3}" presName="parentText" presStyleLbl="node1" presStyleIdx="2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9F38E5FE-F234-45E8-8471-49F54D90388E}" type="pres">
      <dgm:prSet presAssocID="{F88EA8DF-257C-4B18-B554-1A7528C863ED}" presName="sp" presStyleCnt="0"/>
      <dgm:spPr/>
    </dgm:pt>
    <dgm:pt modelId="{973161F7-2EBB-4521-9496-FE459EE4D0C1}" type="pres">
      <dgm:prSet presAssocID="{FE8FC2A0-D520-466E-BC0E-BC448CA92BFA}" presName="linNode" presStyleCnt="0"/>
      <dgm:spPr/>
    </dgm:pt>
    <dgm:pt modelId="{120FFD86-11CE-4BC0-A307-4D252CE7A406}" type="pres">
      <dgm:prSet presAssocID="{FE8FC2A0-D520-466E-BC0E-BC448CA92BFA}" presName="parentText" presStyleLbl="node1" presStyleIdx="3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</dgm:ptLst>
  <dgm:cxnLst>
    <dgm:cxn modelId="{D1F92BF6-AB37-4A58-9A8C-01999B2CB26B}" srcId="{48F08550-EFE8-4E3D-B2D0-6FF562BCAEA5}" destId="{FE8FC2A0-D520-466E-BC0E-BC448CA92BFA}" srcOrd="3" destOrd="0" parTransId="{CDDC6106-C883-4CEA-98EE-CB3B076D3167}" sibTransId="{4D568226-A78F-49A2-A39C-410E2F4119EC}"/>
    <dgm:cxn modelId="{93EFA88E-7254-4880-9A6F-D25D647BF329}" srcId="{48F08550-EFE8-4E3D-B2D0-6FF562BCAEA5}" destId="{4398B551-F19C-4AC9-AACA-B73A27DB43E6}" srcOrd="0" destOrd="0" parTransId="{5CD4B10A-E544-4BA6-AE5C-2847B6F548A3}" sibTransId="{7273676A-FBBD-48A1-A220-C806D60C9A0F}"/>
    <dgm:cxn modelId="{ABDF08A6-75A4-4154-9930-F253DD8A59D2}" type="presOf" srcId="{48F08550-EFE8-4E3D-B2D0-6FF562BCAEA5}" destId="{A5346B87-7644-4C45-B96E-73F7AE2BA665}" srcOrd="0" destOrd="0" presId="urn:microsoft.com/office/officeart/2005/8/layout/vList5"/>
    <dgm:cxn modelId="{61E0D3A9-B8CE-448D-890A-CEC628383009}" type="presOf" srcId="{29BA16D9-6163-40CA-8D04-A749EA80F8E3}" destId="{3D7659E0-9034-4424-B49F-9AE02CA3A4F1}" srcOrd="0" destOrd="0" presId="urn:microsoft.com/office/officeart/2005/8/layout/vList5"/>
    <dgm:cxn modelId="{D3BACADD-08F5-4A47-924A-B55130362949}" type="presOf" srcId="{FE8FC2A0-D520-466E-BC0E-BC448CA92BFA}" destId="{120FFD86-11CE-4BC0-A307-4D252CE7A406}" srcOrd="0" destOrd="0" presId="urn:microsoft.com/office/officeart/2005/8/layout/vList5"/>
    <dgm:cxn modelId="{9A9103C6-6FCF-439F-A31D-C884FE592F81}" type="presOf" srcId="{4398B551-F19C-4AC9-AACA-B73A27DB43E6}" destId="{D59E35B9-FDBE-4D63-BF2E-4004458B20CF}" srcOrd="0" destOrd="0" presId="urn:microsoft.com/office/officeart/2005/8/layout/vList5"/>
    <dgm:cxn modelId="{9E084B36-A64D-4B22-841B-471E20D51A00}" srcId="{48F08550-EFE8-4E3D-B2D0-6FF562BCAEA5}" destId="{29BA16D9-6163-40CA-8D04-A749EA80F8E3}" srcOrd="2" destOrd="0" parTransId="{8BE63E65-D577-4E86-AE70-78AF8C50976A}" sibTransId="{F88EA8DF-257C-4B18-B554-1A7528C863ED}"/>
    <dgm:cxn modelId="{7B4CDC43-5772-45A8-9C4A-5126091F86E9}" type="presOf" srcId="{7081ABD1-7E81-4CF1-B845-E82A1F699799}" destId="{5C46BB98-1617-43D0-8C1C-8E490DEC6ED8}" srcOrd="0" destOrd="0" presId="urn:microsoft.com/office/officeart/2005/8/layout/vList5"/>
    <dgm:cxn modelId="{EC358766-31D0-4265-87FE-951CDB941999}" srcId="{48F08550-EFE8-4E3D-B2D0-6FF562BCAEA5}" destId="{7081ABD1-7E81-4CF1-B845-E82A1F699799}" srcOrd="1" destOrd="0" parTransId="{3156FF6D-2040-4A88-B052-51C35EC9AF98}" sibTransId="{DEA27983-DE81-4589-A520-DEA15FFBF8FF}"/>
    <dgm:cxn modelId="{F2B950B2-2EED-4265-BDFE-06B460310FA8}" type="presParOf" srcId="{A5346B87-7644-4C45-B96E-73F7AE2BA665}" destId="{09ACBE9F-981F-4810-A0FA-EF65B594643A}" srcOrd="0" destOrd="0" presId="urn:microsoft.com/office/officeart/2005/8/layout/vList5"/>
    <dgm:cxn modelId="{04E949EA-D96E-4C0E-8D04-F2E3DFC1322B}" type="presParOf" srcId="{09ACBE9F-981F-4810-A0FA-EF65B594643A}" destId="{D59E35B9-FDBE-4D63-BF2E-4004458B20CF}" srcOrd="0" destOrd="0" presId="urn:microsoft.com/office/officeart/2005/8/layout/vList5"/>
    <dgm:cxn modelId="{BCB582F6-FC32-4582-8D0D-69E32D640C5D}" type="presParOf" srcId="{A5346B87-7644-4C45-B96E-73F7AE2BA665}" destId="{8F32F3C4-5694-4405-86D0-0DEB3D4BC826}" srcOrd="1" destOrd="0" presId="urn:microsoft.com/office/officeart/2005/8/layout/vList5"/>
    <dgm:cxn modelId="{DD6DCB68-28C9-49D0-8153-BEBACDCC3C26}" type="presParOf" srcId="{A5346B87-7644-4C45-B96E-73F7AE2BA665}" destId="{66D23E26-B12D-40B7-9178-D6FEC4C36C46}" srcOrd="2" destOrd="0" presId="urn:microsoft.com/office/officeart/2005/8/layout/vList5"/>
    <dgm:cxn modelId="{50246036-1BB3-4D42-A03F-49F10C553E46}" type="presParOf" srcId="{66D23E26-B12D-40B7-9178-D6FEC4C36C46}" destId="{5C46BB98-1617-43D0-8C1C-8E490DEC6ED8}" srcOrd="0" destOrd="0" presId="urn:microsoft.com/office/officeart/2005/8/layout/vList5"/>
    <dgm:cxn modelId="{3D62238D-3678-4530-9E6A-F21DF9897EAA}" type="presParOf" srcId="{A5346B87-7644-4C45-B96E-73F7AE2BA665}" destId="{9E0F342B-8F7E-4400-A84C-44E77F885112}" srcOrd="3" destOrd="0" presId="urn:microsoft.com/office/officeart/2005/8/layout/vList5"/>
    <dgm:cxn modelId="{7A55707C-45A8-478E-BC98-74A3E1024426}" type="presParOf" srcId="{A5346B87-7644-4C45-B96E-73F7AE2BA665}" destId="{BFB93AE0-7E96-4BB7-BCEE-92C653F5A7DF}" srcOrd="4" destOrd="0" presId="urn:microsoft.com/office/officeart/2005/8/layout/vList5"/>
    <dgm:cxn modelId="{B705B456-3D8E-4ED5-9647-AF5A0EA73D2C}" type="presParOf" srcId="{BFB93AE0-7E96-4BB7-BCEE-92C653F5A7DF}" destId="{3D7659E0-9034-4424-B49F-9AE02CA3A4F1}" srcOrd="0" destOrd="0" presId="urn:microsoft.com/office/officeart/2005/8/layout/vList5"/>
    <dgm:cxn modelId="{89B6DA43-6073-4149-8EFE-EB54A0958592}" type="presParOf" srcId="{A5346B87-7644-4C45-B96E-73F7AE2BA665}" destId="{9F38E5FE-F234-45E8-8471-49F54D90388E}" srcOrd="5" destOrd="0" presId="urn:microsoft.com/office/officeart/2005/8/layout/vList5"/>
    <dgm:cxn modelId="{DB4B0372-D532-497E-B218-E88D221F4EC7}" type="presParOf" srcId="{A5346B87-7644-4C45-B96E-73F7AE2BA665}" destId="{973161F7-2EBB-4521-9496-FE459EE4D0C1}" srcOrd="6" destOrd="0" presId="urn:microsoft.com/office/officeart/2005/8/layout/vList5"/>
    <dgm:cxn modelId="{E2CADAF8-7D5A-4312-8736-850B8CCF10BE}" type="presParOf" srcId="{973161F7-2EBB-4521-9496-FE459EE4D0C1}" destId="{120FFD86-11CE-4BC0-A307-4D252CE7A40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08550-EFE8-4E3D-B2D0-6FF562BCAEA5}" type="doc">
      <dgm:prSet loTypeId="urn:microsoft.com/office/officeart/2005/8/layout/vList5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4398B551-F19C-4AC9-AACA-B73A27DB43E6}">
      <dgm:prSet phldrT="[Tekst]" custT="1"/>
      <dgm:spPr/>
      <dgm:t>
        <a:bodyPr/>
        <a:lstStyle/>
        <a:p>
          <a:r>
            <a:rPr lang="pl-PL" sz="2400" b="1" dirty="0" smtClean="0"/>
            <a:t>Usage of materials and costs</a:t>
          </a:r>
        </a:p>
      </dgm:t>
    </dgm:pt>
    <dgm:pt modelId="{5CD4B10A-E544-4BA6-AE5C-2847B6F548A3}" type="parTrans" cxnId="{93EFA88E-7254-4880-9A6F-D25D647BF329}">
      <dgm:prSet/>
      <dgm:spPr/>
      <dgm:t>
        <a:bodyPr/>
        <a:lstStyle/>
        <a:p>
          <a:endParaRPr lang="pl-PL"/>
        </a:p>
      </dgm:t>
    </dgm:pt>
    <dgm:pt modelId="{7273676A-FBBD-48A1-A220-C806D60C9A0F}" type="sibTrans" cxnId="{93EFA88E-7254-4880-9A6F-D25D647BF329}">
      <dgm:prSet/>
      <dgm:spPr/>
      <dgm:t>
        <a:bodyPr/>
        <a:lstStyle/>
        <a:p>
          <a:endParaRPr lang="pl-PL"/>
        </a:p>
      </dgm:t>
    </dgm:pt>
    <dgm:pt modelId="{006A6F55-B215-4692-8577-A17F92110D26}">
      <dgm:prSet phldrT="[Tekst]" custT="1"/>
      <dgm:spPr/>
      <dgm:t>
        <a:bodyPr/>
        <a:lstStyle/>
        <a:p>
          <a:r>
            <a:rPr lang="sv-FI" sz="1600" dirty="0" smtClean="0"/>
            <a:t>S</a:t>
          </a:r>
          <a:r>
            <a:rPr lang="pl-PL" sz="1600" dirty="0" smtClean="0"/>
            <a:t>mall, light and </a:t>
          </a:r>
          <a:r>
            <a:rPr lang="pl-PL" sz="1600" dirty="0" err="1" smtClean="0"/>
            <a:t>portable</a:t>
          </a:r>
          <a:r>
            <a:rPr lang="pl-PL" sz="1600" dirty="0" smtClean="0"/>
            <a:t> </a:t>
          </a:r>
          <a:r>
            <a:rPr lang="pl-PL" sz="1600" dirty="0" err="1" smtClean="0"/>
            <a:t>product</a:t>
          </a:r>
          <a:endParaRPr lang="pl-PL" sz="1600" dirty="0"/>
        </a:p>
      </dgm:t>
    </dgm:pt>
    <dgm:pt modelId="{8735EB9D-EE42-433A-B24F-7F533BC81457}" type="parTrans" cxnId="{DC7347A8-847F-4BC9-AD89-802B13F2C306}">
      <dgm:prSet/>
      <dgm:spPr/>
      <dgm:t>
        <a:bodyPr/>
        <a:lstStyle/>
        <a:p>
          <a:endParaRPr lang="pl-PL"/>
        </a:p>
      </dgm:t>
    </dgm:pt>
    <dgm:pt modelId="{15F3CDD6-FADD-47E3-ADBE-3A81F679CD4B}" type="sibTrans" cxnId="{DC7347A8-847F-4BC9-AD89-802B13F2C306}">
      <dgm:prSet/>
      <dgm:spPr/>
      <dgm:t>
        <a:bodyPr/>
        <a:lstStyle/>
        <a:p>
          <a:endParaRPr lang="pl-PL"/>
        </a:p>
      </dgm:t>
    </dgm:pt>
    <dgm:pt modelId="{7081ABD1-7E81-4CF1-B845-E82A1F699799}">
      <dgm:prSet phldrT="[Tekst]" custT="1"/>
      <dgm:spPr/>
      <dgm:t>
        <a:bodyPr/>
        <a:lstStyle/>
        <a:p>
          <a:r>
            <a:rPr lang="pl-PL" sz="2400" b="1" dirty="0" smtClean="0"/>
            <a:t>Power consumption </a:t>
          </a:r>
          <a:br>
            <a:rPr lang="pl-PL" sz="2400" b="1" dirty="0" smtClean="0"/>
          </a:br>
          <a:r>
            <a:rPr lang="pl-PL" sz="2400" b="1" dirty="0" smtClean="0"/>
            <a:t>and durability</a:t>
          </a:r>
          <a:endParaRPr lang="pl-PL" sz="2400" b="1" dirty="0"/>
        </a:p>
      </dgm:t>
    </dgm:pt>
    <dgm:pt modelId="{3156FF6D-2040-4A88-B052-51C35EC9AF98}" type="parTrans" cxnId="{EC358766-31D0-4265-87FE-951CDB941999}">
      <dgm:prSet/>
      <dgm:spPr/>
      <dgm:t>
        <a:bodyPr/>
        <a:lstStyle/>
        <a:p>
          <a:endParaRPr lang="pl-PL"/>
        </a:p>
      </dgm:t>
    </dgm:pt>
    <dgm:pt modelId="{DEA27983-DE81-4589-A520-DEA15FFBF8FF}" type="sibTrans" cxnId="{EC358766-31D0-4265-87FE-951CDB941999}">
      <dgm:prSet/>
      <dgm:spPr/>
      <dgm:t>
        <a:bodyPr/>
        <a:lstStyle/>
        <a:p>
          <a:endParaRPr lang="pl-PL"/>
        </a:p>
      </dgm:t>
    </dgm:pt>
    <dgm:pt modelId="{EA6DCD4C-DF27-4271-8C16-72368807886B}">
      <dgm:prSet phldrT="[Tekst]" custT="1"/>
      <dgm:spPr/>
      <dgm:t>
        <a:bodyPr/>
        <a:lstStyle/>
        <a:p>
          <a:r>
            <a:rPr lang="pl-PL" sz="1600" dirty="0" err="1" smtClean="0"/>
            <a:t>Lithium-ion</a:t>
          </a:r>
          <a:r>
            <a:rPr lang="pl-PL" sz="1600" dirty="0" smtClean="0"/>
            <a:t> </a:t>
          </a:r>
          <a:r>
            <a:rPr lang="pl-PL" sz="1600" dirty="0" err="1" smtClean="0"/>
            <a:t>battery</a:t>
          </a:r>
          <a:r>
            <a:rPr lang="pl-PL" sz="1600" dirty="0" smtClean="0"/>
            <a:t> of high energy </a:t>
          </a:r>
          <a:r>
            <a:rPr lang="pl-PL" sz="1600" dirty="0" err="1" smtClean="0"/>
            <a:t>density</a:t>
          </a:r>
          <a:r>
            <a:rPr lang="pl-PL" sz="1600" dirty="0" smtClean="0"/>
            <a:t> </a:t>
          </a:r>
          <a:br>
            <a:rPr lang="pl-PL" sz="1600" dirty="0" smtClean="0"/>
          </a:br>
          <a:r>
            <a:rPr lang="pl-PL" sz="1600" dirty="0" smtClean="0"/>
            <a:t>and </a:t>
          </a:r>
          <a:r>
            <a:rPr lang="pl-PL" sz="1600" dirty="0" err="1" smtClean="0"/>
            <a:t>low</a:t>
          </a:r>
          <a:r>
            <a:rPr lang="pl-PL" sz="1600" dirty="0" smtClean="0"/>
            <a:t> </a:t>
          </a:r>
          <a:r>
            <a:rPr lang="pl-PL" sz="1600" dirty="0" err="1" smtClean="0"/>
            <a:t>self-discharge</a:t>
          </a:r>
          <a:r>
            <a:rPr lang="pl-PL" sz="1600" dirty="0" smtClean="0"/>
            <a:t> </a:t>
          </a:r>
          <a:r>
            <a:rPr lang="pl-PL" sz="1600" dirty="0" err="1" smtClean="0"/>
            <a:t>rate</a:t>
          </a:r>
          <a:endParaRPr lang="pl-PL" sz="1600" dirty="0"/>
        </a:p>
      </dgm:t>
    </dgm:pt>
    <dgm:pt modelId="{BC5E3BDA-AB48-4EE2-8317-3AD405AAD8F1}" type="parTrans" cxnId="{57A9AE8F-3E05-452C-8491-8CF2FCA51BB3}">
      <dgm:prSet/>
      <dgm:spPr/>
      <dgm:t>
        <a:bodyPr/>
        <a:lstStyle/>
        <a:p>
          <a:endParaRPr lang="pl-PL"/>
        </a:p>
      </dgm:t>
    </dgm:pt>
    <dgm:pt modelId="{C59F0667-2241-4C2D-B93D-700353BDAF23}" type="sibTrans" cxnId="{57A9AE8F-3E05-452C-8491-8CF2FCA51BB3}">
      <dgm:prSet/>
      <dgm:spPr/>
      <dgm:t>
        <a:bodyPr/>
        <a:lstStyle/>
        <a:p>
          <a:endParaRPr lang="pl-PL"/>
        </a:p>
      </dgm:t>
    </dgm:pt>
    <dgm:pt modelId="{492CA7BD-2659-448D-B7B6-22027FDAB81F}">
      <dgm:prSet phldrT="[Tekst]" custT="1"/>
      <dgm:spPr/>
      <dgm:t>
        <a:bodyPr/>
        <a:lstStyle/>
        <a:p>
          <a:r>
            <a:rPr lang="pl-PL" sz="1600" dirty="0" smtClean="0"/>
            <a:t>Plastic and </a:t>
          </a:r>
          <a:r>
            <a:rPr lang="pl-PL" sz="1600" dirty="0" err="1" smtClean="0"/>
            <a:t>water</a:t>
          </a:r>
          <a:r>
            <a:rPr lang="pl-PL" sz="1600" dirty="0" smtClean="0"/>
            <a:t> </a:t>
          </a:r>
          <a:r>
            <a:rPr lang="pl-PL" sz="1600" dirty="0" err="1" smtClean="0"/>
            <a:t>resistant</a:t>
          </a:r>
          <a:r>
            <a:rPr lang="pl-PL" sz="1600" dirty="0" smtClean="0"/>
            <a:t> </a:t>
          </a:r>
          <a:r>
            <a:rPr lang="pl-PL" sz="1600" dirty="0" err="1" smtClean="0"/>
            <a:t>container</a:t>
          </a:r>
          <a:r>
            <a:rPr lang="pl-PL" sz="1600" dirty="0" smtClean="0"/>
            <a:t> </a:t>
          </a:r>
          <a:r>
            <a:rPr lang="pl-PL" sz="1600" dirty="0" err="1" smtClean="0"/>
            <a:t>made</a:t>
          </a:r>
          <a:r>
            <a:rPr lang="pl-PL" sz="1600" dirty="0" smtClean="0"/>
            <a:t> to </a:t>
          </a:r>
          <a:r>
            <a:rPr lang="pl-PL" sz="1600" dirty="0" err="1" smtClean="0"/>
            <a:t>withstand</a:t>
          </a:r>
          <a:r>
            <a:rPr lang="pl-PL" sz="1600" dirty="0" smtClean="0"/>
            <a:t> </a:t>
          </a:r>
          <a:r>
            <a:rPr lang="pl-PL" sz="1600" dirty="0" err="1" smtClean="0"/>
            <a:t>all</a:t>
          </a:r>
          <a:r>
            <a:rPr lang="pl-PL" sz="1600" dirty="0" smtClean="0"/>
            <a:t> </a:t>
          </a:r>
          <a:r>
            <a:rPr lang="pl-PL" sz="1600" dirty="0" err="1" smtClean="0"/>
            <a:t>possible</a:t>
          </a:r>
          <a:r>
            <a:rPr lang="pl-PL" sz="1600" dirty="0" smtClean="0"/>
            <a:t> </a:t>
          </a:r>
          <a:r>
            <a:rPr lang="pl-PL" sz="1600" dirty="0" err="1" smtClean="0"/>
            <a:t>weather</a:t>
          </a:r>
          <a:r>
            <a:rPr lang="pl-PL" sz="1600" dirty="0" smtClean="0"/>
            <a:t> </a:t>
          </a:r>
          <a:r>
            <a:rPr lang="pl-PL" sz="1600" dirty="0" err="1" smtClean="0"/>
            <a:t>conditions</a:t>
          </a:r>
          <a:endParaRPr lang="pl-PL" sz="1600" dirty="0"/>
        </a:p>
      </dgm:t>
    </dgm:pt>
    <dgm:pt modelId="{E6CD9DB8-1824-4C90-9332-72A8A1851A75}" type="parTrans" cxnId="{702A3797-C97D-4D11-BE0D-81D1967349A1}">
      <dgm:prSet/>
      <dgm:spPr/>
      <dgm:t>
        <a:bodyPr/>
        <a:lstStyle/>
        <a:p>
          <a:endParaRPr lang="pl-PL"/>
        </a:p>
      </dgm:t>
    </dgm:pt>
    <dgm:pt modelId="{8A2608E5-2ABE-4370-B5E0-988FEA2B80A9}" type="sibTrans" cxnId="{702A3797-C97D-4D11-BE0D-81D1967349A1}">
      <dgm:prSet/>
      <dgm:spPr/>
      <dgm:t>
        <a:bodyPr/>
        <a:lstStyle/>
        <a:p>
          <a:endParaRPr lang="pl-PL"/>
        </a:p>
      </dgm:t>
    </dgm:pt>
    <dgm:pt modelId="{88B5D9E9-F461-4A7A-8355-9AE750F4D70D}">
      <dgm:prSet phldrT="[Tekst]" custT="1"/>
      <dgm:spPr/>
      <dgm:t>
        <a:bodyPr/>
        <a:lstStyle/>
        <a:p>
          <a:r>
            <a:rPr lang="pl-PL" sz="1600" dirty="0" err="1" smtClean="0"/>
            <a:t>Environmentally</a:t>
          </a:r>
          <a:r>
            <a:rPr lang="pl-PL" sz="1600" dirty="0" smtClean="0"/>
            <a:t> </a:t>
          </a:r>
          <a:r>
            <a:rPr lang="pl-PL" sz="1600" dirty="0" err="1" smtClean="0"/>
            <a:t>safe</a:t>
          </a:r>
          <a:r>
            <a:rPr lang="pl-PL" sz="1600" dirty="0" smtClean="0"/>
            <a:t> </a:t>
          </a:r>
          <a:r>
            <a:rPr lang="pl-PL" sz="1600" dirty="0" err="1" smtClean="0"/>
            <a:t>components</a:t>
          </a:r>
          <a:r>
            <a:rPr lang="pl-PL" sz="1600" dirty="0" smtClean="0"/>
            <a:t> (</a:t>
          </a:r>
          <a:r>
            <a:rPr lang="pl-PL" sz="1600" dirty="0" err="1" smtClean="0"/>
            <a:t>battery</a:t>
          </a:r>
          <a:r>
            <a:rPr lang="pl-PL" sz="1600" dirty="0" smtClean="0"/>
            <a:t> </a:t>
          </a:r>
          <a:r>
            <a:rPr lang="pl-PL" sz="1600" dirty="0" err="1" smtClean="0"/>
            <a:t>does</a:t>
          </a:r>
          <a:r>
            <a:rPr lang="pl-PL" sz="1600" dirty="0" smtClean="0"/>
            <a:t> not </a:t>
          </a:r>
          <a:r>
            <a:rPr lang="pl-PL" sz="1600" dirty="0" err="1" smtClean="0"/>
            <a:t>contain</a:t>
          </a:r>
          <a:r>
            <a:rPr lang="pl-PL" sz="1600" dirty="0" smtClean="0"/>
            <a:t> </a:t>
          </a:r>
          <a:r>
            <a:rPr lang="pl-PL" sz="1600" dirty="0" err="1" smtClean="0"/>
            <a:t>toxic</a:t>
          </a:r>
          <a:r>
            <a:rPr lang="pl-PL" sz="1600" dirty="0" smtClean="0"/>
            <a:t> </a:t>
          </a:r>
          <a:r>
            <a:rPr lang="pl-PL" sz="1600" dirty="0" err="1" smtClean="0"/>
            <a:t>metals</a:t>
          </a:r>
          <a:r>
            <a:rPr lang="pl-PL" sz="1600" dirty="0" smtClean="0"/>
            <a:t>)</a:t>
          </a:r>
          <a:endParaRPr lang="pl-PL" sz="1600" dirty="0"/>
        </a:p>
      </dgm:t>
    </dgm:pt>
    <dgm:pt modelId="{EA713DA8-3452-4B50-93E3-6E1450EB9312}" type="parTrans" cxnId="{6ACE614C-482F-4007-91A9-6AA8228AF2E7}">
      <dgm:prSet/>
      <dgm:spPr/>
      <dgm:t>
        <a:bodyPr/>
        <a:lstStyle/>
        <a:p>
          <a:endParaRPr lang="pl-PL"/>
        </a:p>
      </dgm:t>
    </dgm:pt>
    <dgm:pt modelId="{BE4871C1-FFE6-443D-B2BB-E24D55CAE8C3}" type="sibTrans" cxnId="{6ACE614C-482F-4007-91A9-6AA8228AF2E7}">
      <dgm:prSet/>
      <dgm:spPr/>
      <dgm:t>
        <a:bodyPr/>
        <a:lstStyle/>
        <a:p>
          <a:endParaRPr lang="pl-PL"/>
        </a:p>
      </dgm:t>
    </dgm:pt>
    <dgm:pt modelId="{5A330A3C-EF3D-48A7-8145-EFBF92D07D23}">
      <dgm:prSet phldrT="[Tekst]" custT="1"/>
      <dgm:spPr/>
      <dgm:t>
        <a:bodyPr/>
        <a:lstStyle/>
        <a:p>
          <a:r>
            <a:rPr lang="pl-PL" sz="2400" b="1" dirty="0" smtClean="0"/>
            <a:t>Safety and </a:t>
          </a:r>
          <a:r>
            <a:rPr lang="en-US" sz="2400" b="1" noProof="0" dirty="0" smtClean="0"/>
            <a:t>ecology</a:t>
          </a:r>
          <a:endParaRPr lang="en-US" sz="2400" b="1" noProof="0" dirty="0"/>
        </a:p>
      </dgm:t>
    </dgm:pt>
    <dgm:pt modelId="{AEFA745B-8C23-408C-95BA-D5474DBAD9F1}" type="parTrans" cxnId="{E1D74935-8145-4BA4-B248-27BC9ABA7CC4}">
      <dgm:prSet/>
      <dgm:spPr/>
      <dgm:t>
        <a:bodyPr/>
        <a:lstStyle/>
        <a:p>
          <a:endParaRPr lang="pl-PL"/>
        </a:p>
      </dgm:t>
    </dgm:pt>
    <dgm:pt modelId="{2BB3C3EC-4B91-4809-97E1-A4A73667867B}" type="sibTrans" cxnId="{E1D74935-8145-4BA4-B248-27BC9ABA7CC4}">
      <dgm:prSet/>
      <dgm:spPr/>
      <dgm:t>
        <a:bodyPr/>
        <a:lstStyle/>
        <a:p>
          <a:endParaRPr lang="pl-PL"/>
        </a:p>
      </dgm:t>
    </dgm:pt>
    <dgm:pt modelId="{E8B45CF2-2EF2-4C34-A7C4-11B944276793}">
      <dgm:prSet phldrT="[Tekst]" custT="1"/>
      <dgm:spPr/>
      <dgm:t>
        <a:bodyPr/>
        <a:lstStyle/>
        <a:p>
          <a:r>
            <a:rPr lang="sv-FI" sz="1600" dirty="0" smtClean="0"/>
            <a:t>U</a:t>
          </a:r>
          <a:r>
            <a:rPr lang="pl-PL" sz="1600" dirty="0" smtClean="0"/>
            <a:t>ser-friendly </a:t>
          </a:r>
          <a:r>
            <a:rPr lang="pl-PL" sz="1600" dirty="0" err="1" smtClean="0"/>
            <a:t>web</a:t>
          </a:r>
          <a:r>
            <a:rPr lang="pl-PL" sz="1600" dirty="0" smtClean="0"/>
            <a:t> interface </a:t>
          </a:r>
          <a:r>
            <a:rPr lang="pl-PL" sz="1600" dirty="0" err="1" smtClean="0"/>
            <a:t>available</a:t>
          </a:r>
          <a:r>
            <a:rPr lang="pl-PL" sz="1600" dirty="0" smtClean="0"/>
            <a:t> for </a:t>
          </a:r>
          <a:r>
            <a:rPr lang="pl-PL" sz="1600" dirty="0" err="1" smtClean="0"/>
            <a:t>all</a:t>
          </a:r>
          <a:r>
            <a:rPr lang="pl-PL" sz="1600" dirty="0" smtClean="0"/>
            <a:t> </a:t>
          </a:r>
          <a:r>
            <a:rPr lang="pl-PL" sz="1600" dirty="0" err="1" smtClean="0"/>
            <a:t>internet</a:t>
          </a:r>
          <a:r>
            <a:rPr lang="pl-PL" sz="1600" dirty="0" smtClean="0"/>
            <a:t> </a:t>
          </a:r>
          <a:r>
            <a:rPr lang="pl-PL" sz="1600" dirty="0" err="1" smtClean="0"/>
            <a:t>compatible</a:t>
          </a:r>
          <a:r>
            <a:rPr lang="pl-PL" sz="1600" dirty="0" smtClean="0"/>
            <a:t> devices</a:t>
          </a:r>
          <a:endParaRPr lang="pl-PL" sz="1600" dirty="0"/>
        </a:p>
      </dgm:t>
    </dgm:pt>
    <dgm:pt modelId="{0C846B77-133E-4003-BBFC-E858FDE5071F}" type="parTrans" cxnId="{7F2456EC-95E3-474E-BDE2-8BD6E5EEB02B}">
      <dgm:prSet/>
      <dgm:spPr/>
      <dgm:t>
        <a:bodyPr/>
        <a:lstStyle/>
        <a:p>
          <a:endParaRPr lang="pl-PL"/>
        </a:p>
      </dgm:t>
    </dgm:pt>
    <dgm:pt modelId="{791F9F85-609C-4633-8FF0-F0455E34C482}" type="sibTrans" cxnId="{7F2456EC-95E3-474E-BDE2-8BD6E5EEB02B}">
      <dgm:prSet/>
      <dgm:spPr/>
      <dgm:t>
        <a:bodyPr/>
        <a:lstStyle/>
        <a:p>
          <a:endParaRPr lang="pl-PL"/>
        </a:p>
      </dgm:t>
    </dgm:pt>
    <dgm:pt modelId="{4A11AB60-3029-4719-9036-ECEFD44A8E91}">
      <dgm:prSet phldrT="[Tekst]" custT="1"/>
      <dgm:spPr/>
      <dgm:t>
        <a:bodyPr/>
        <a:lstStyle/>
        <a:p>
          <a:endParaRPr lang="pl-PL" sz="1600" dirty="0"/>
        </a:p>
      </dgm:t>
    </dgm:pt>
    <dgm:pt modelId="{68FCFDEC-BC54-466D-96EF-47F113216A63}" type="parTrans" cxnId="{CC488668-0392-4165-A831-224ED36D7949}">
      <dgm:prSet/>
      <dgm:spPr/>
      <dgm:t>
        <a:bodyPr/>
        <a:lstStyle/>
        <a:p>
          <a:endParaRPr lang="pl-PL"/>
        </a:p>
      </dgm:t>
    </dgm:pt>
    <dgm:pt modelId="{116FBBC2-0CB9-4495-A93E-C34E0186F71B}" type="sibTrans" cxnId="{CC488668-0392-4165-A831-224ED36D7949}">
      <dgm:prSet/>
      <dgm:spPr/>
      <dgm:t>
        <a:bodyPr/>
        <a:lstStyle/>
        <a:p>
          <a:endParaRPr lang="pl-PL"/>
        </a:p>
      </dgm:t>
    </dgm:pt>
    <dgm:pt modelId="{E7BDFAFD-0279-46BF-B7E9-C02C9A40EE61}">
      <dgm:prSet phldrT="[Tekst]" custT="1"/>
      <dgm:spPr/>
      <dgm:t>
        <a:bodyPr/>
        <a:lstStyle/>
        <a:p>
          <a:r>
            <a:rPr lang="en-US" sz="1600" b="0" i="0" dirty="0" smtClean="0"/>
            <a:t>Smart Clip-on</a:t>
          </a:r>
          <a:r>
            <a:rPr lang="pl-PL" sz="1600" b="0" i="0" dirty="0" smtClean="0"/>
            <a:t> </a:t>
          </a:r>
          <a:r>
            <a:rPr lang="pl-PL" sz="1600" b="0" i="0" dirty="0" err="1" smtClean="0"/>
            <a:t>which</a:t>
          </a:r>
          <a:r>
            <a:rPr lang="pl-PL" sz="1600" b="0" i="0" dirty="0" smtClean="0"/>
            <a:t> </a:t>
          </a:r>
          <a:r>
            <a:rPr lang="pl-PL" sz="1600" b="0" i="0" dirty="0" err="1" smtClean="0"/>
            <a:t>fits</a:t>
          </a:r>
          <a:r>
            <a:rPr lang="pl-PL" sz="1600" b="0" i="0" dirty="0" smtClean="0"/>
            <a:t> a </a:t>
          </a:r>
          <a:r>
            <a:rPr lang="pl-PL" sz="1600" b="0" i="0" dirty="0" err="1" smtClean="0"/>
            <a:t>wide</a:t>
          </a:r>
          <a:r>
            <a:rPr lang="pl-PL" sz="1600" b="0" i="0" dirty="0" smtClean="0"/>
            <a:t> </a:t>
          </a:r>
          <a:r>
            <a:rPr lang="pl-PL" sz="1600" b="0" i="0" dirty="0" err="1" smtClean="0"/>
            <a:t>range</a:t>
          </a:r>
          <a:r>
            <a:rPr lang="pl-PL" sz="1600" b="0" i="0" dirty="0" smtClean="0"/>
            <a:t> </a:t>
          </a:r>
          <a:br>
            <a:rPr lang="pl-PL" sz="1600" b="0" i="0" dirty="0" smtClean="0"/>
          </a:br>
          <a:r>
            <a:rPr lang="pl-PL" sz="1600" b="0" i="0" dirty="0" smtClean="0"/>
            <a:t>of </a:t>
          </a:r>
          <a:r>
            <a:rPr lang="pl-PL" sz="1600" b="0" i="0" dirty="0" err="1" smtClean="0"/>
            <a:t>collar</a:t>
          </a:r>
          <a:r>
            <a:rPr lang="pl-PL" sz="1600" b="0" i="0" dirty="0" smtClean="0"/>
            <a:t> </a:t>
          </a:r>
          <a:r>
            <a:rPr lang="pl-PL" sz="1600" b="0" i="0" dirty="0" err="1" smtClean="0"/>
            <a:t>sizes</a:t>
          </a:r>
          <a:endParaRPr lang="pl-PL" sz="1600" dirty="0"/>
        </a:p>
      </dgm:t>
    </dgm:pt>
    <dgm:pt modelId="{9F7545B7-787C-4691-8F72-48BF7CD6FA4B}" type="parTrans" cxnId="{88A1E387-06C0-4530-9FCB-8E39EDC31154}">
      <dgm:prSet/>
      <dgm:spPr/>
      <dgm:t>
        <a:bodyPr/>
        <a:lstStyle/>
        <a:p>
          <a:endParaRPr lang="pl-PL"/>
        </a:p>
      </dgm:t>
    </dgm:pt>
    <dgm:pt modelId="{15DD908D-CE1F-4F05-9ABC-280CB14765C2}" type="sibTrans" cxnId="{88A1E387-06C0-4530-9FCB-8E39EDC31154}">
      <dgm:prSet/>
      <dgm:spPr/>
      <dgm:t>
        <a:bodyPr/>
        <a:lstStyle/>
        <a:p>
          <a:endParaRPr lang="pl-PL"/>
        </a:p>
      </dgm:t>
    </dgm:pt>
    <dgm:pt modelId="{FC82907C-D7B4-4DB7-B595-4983809D498D}">
      <dgm:prSet phldrT="[Tekst]" custT="1"/>
      <dgm:spPr/>
      <dgm:t>
        <a:bodyPr/>
        <a:lstStyle/>
        <a:p>
          <a:endParaRPr lang="pl-PL" sz="1600" dirty="0"/>
        </a:p>
      </dgm:t>
    </dgm:pt>
    <dgm:pt modelId="{AC9905FB-FF5E-43A5-9FA2-12C8FDBFFF76}" type="parTrans" cxnId="{2D4B0603-CD7D-41F9-9470-A06817D457E1}">
      <dgm:prSet/>
      <dgm:spPr/>
      <dgm:t>
        <a:bodyPr/>
        <a:lstStyle/>
        <a:p>
          <a:endParaRPr lang="pl-PL"/>
        </a:p>
      </dgm:t>
    </dgm:pt>
    <dgm:pt modelId="{55B6A754-A4F3-4558-A0D2-0FDEF4B972D7}" type="sibTrans" cxnId="{2D4B0603-CD7D-41F9-9470-A06817D457E1}">
      <dgm:prSet/>
      <dgm:spPr/>
      <dgm:t>
        <a:bodyPr/>
        <a:lstStyle/>
        <a:p>
          <a:endParaRPr lang="pl-PL"/>
        </a:p>
      </dgm:t>
    </dgm:pt>
    <dgm:pt modelId="{8B7AFDEE-4296-4B18-A0CB-6EF03718DE46}">
      <dgm:prSet phldrT="[Tekst]" custT="1"/>
      <dgm:spPr/>
      <dgm:t>
        <a:bodyPr/>
        <a:lstStyle/>
        <a:p>
          <a:r>
            <a:rPr lang="pl-PL" sz="1600" dirty="0" err="1" smtClean="0"/>
            <a:t>Possibility</a:t>
          </a:r>
          <a:r>
            <a:rPr lang="pl-PL" sz="1600" dirty="0" smtClean="0"/>
            <a:t> of recycling</a:t>
          </a:r>
          <a:endParaRPr lang="pl-PL" sz="1600" dirty="0"/>
        </a:p>
      </dgm:t>
    </dgm:pt>
    <dgm:pt modelId="{C5F2E5A9-BFF2-4CAB-807F-EEE7B86C9B8B}" type="parTrans" cxnId="{9EE674FA-59D3-4B85-84F3-E5D05FB92440}">
      <dgm:prSet/>
      <dgm:spPr/>
      <dgm:t>
        <a:bodyPr/>
        <a:lstStyle/>
        <a:p>
          <a:endParaRPr lang="pl-PL"/>
        </a:p>
      </dgm:t>
    </dgm:pt>
    <dgm:pt modelId="{D11C0596-5E9B-480C-BE12-86008219868A}" type="sibTrans" cxnId="{9EE674FA-59D3-4B85-84F3-E5D05FB92440}">
      <dgm:prSet/>
      <dgm:spPr/>
      <dgm:t>
        <a:bodyPr/>
        <a:lstStyle/>
        <a:p>
          <a:endParaRPr lang="pl-PL"/>
        </a:p>
      </dgm:t>
    </dgm:pt>
    <dgm:pt modelId="{A5346B87-7644-4C45-B96E-73F7AE2BA665}" type="pres">
      <dgm:prSet presAssocID="{48F08550-EFE8-4E3D-B2D0-6FF562BCA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FI"/>
        </a:p>
      </dgm:t>
    </dgm:pt>
    <dgm:pt modelId="{09ACBE9F-981F-4810-A0FA-EF65B594643A}" type="pres">
      <dgm:prSet presAssocID="{4398B551-F19C-4AC9-AACA-B73A27DB43E6}" presName="linNode" presStyleCnt="0"/>
      <dgm:spPr/>
      <dgm:t>
        <a:bodyPr/>
        <a:lstStyle/>
        <a:p>
          <a:endParaRPr lang="sv-FI"/>
        </a:p>
      </dgm:t>
    </dgm:pt>
    <dgm:pt modelId="{D59E35B9-FDBE-4D63-BF2E-4004458B20CF}" type="pres">
      <dgm:prSet presAssocID="{4398B551-F19C-4AC9-AACA-B73A27DB43E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E0B643-145A-4C2F-9F0C-0EADF6D13963}" type="pres">
      <dgm:prSet presAssocID="{4398B551-F19C-4AC9-AACA-B73A27DB43E6}" presName="descendantText" presStyleLbl="alignAccFollowNode1" presStyleIdx="0" presStyleCnt="3" custScaleY="1214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2F3C4-5694-4405-86D0-0DEB3D4BC826}" type="pres">
      <dgm:prSet presAssocID="{7273676A-FBBD-48A1-A220-C806D60C9A0F}" presName="sp" presStyleCnt="0"/>
      <dgm:spPr/>
      <dgm:t>
        <a:bodyPr/>
        <a:lstStyle/>
        <a:p>
          <a:endParaRPr lang="sv-FI"/>
        </a:p>
      </dgm:t>
    </dgm:pt>
    <dgm:pt modelId="{66D23E26-B12D-40B7-9178-D6FEC4C36C46}" type="pres">
      <dgm:prSet presAssocID="{7081ABD1-7E81-4CF1-B845-E82A1F699799}" presName="linNode" presStyleCnt="0"/>
      <dgm:spPr/>
      <dgm:t>
        <a:bodyPr/>
        <a:lstStyle/>
        <a:p>
          <a:endParaRPr lang="sv-FI"/>
        </a:p>
      </dgm:t>
    </dgm:pt>
    <dgm:pt modelId="{5C46BB98-1617-43D0-8C1C-8E490DEC6ED8}" type="pres">
      <dgm:prSet presAssocID="{7081ABD1-7E81-4CF1-B845-E82A1F6997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EBC95077-FB32-4289-A15F-8158E0F7F682}" type="pres">
      <dgm:prSet presAssocID="{7081ABD1-7E81-4CF1-B845-E82A1F699799}" presName="descendantText" presStyleLbl="alignAccFollowNode1" presStyleIdx="1" presStyleCnt="3" custScaleY="1175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0F342B-8F7E-4400-A84C-44E77F885112}" type="pres">
      <dgm:prSet presAssocID="{DEA27983-DE81-4589-A520-DEA15FFBF8FF}" presName="sp" presStyleCnt="0"/>
      <dgm:spPr/>
      <dgm:t>
        <a:bodyPr/>
        <a:lstStyle/>
        <a:p>
          <a:endParaRPr lang="sv-FI"/>
        </a:p>
      </dgm:t>
    </dgm:pt>
    <dgm:pt modelId="{BEE242F8-C9F1-4E93-87C4-C55A83C0CEBA}" type="pres">
      <dgm:prSet presAssocID="{5A330A3C-EF3D-48A7-8145-EFBF92D07D23}" presName="linNode" presStyleCnt="0"/>
      <dgm:spPr/>
      <dgm:t>
        <a:bodyPr/>
        <a:lstStyle/>
        <a:p>
          <a:endParaRPr lang="sv-FI"/>
        </a:p>
      </dgm:t>
    </dgm:pt>
    <dgm:pt modelId="{B533E2BB-90CC-46AC-B5D1-4EE317580221}" type="pres">
      <dgm:prSet presAssocID="{5A330A3C-EF3D-48A7-8145-EFBF92D07D2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F2F87001-4AA3-4E60-BD7A-D52B878216C2}" type="pres">
      <dgm:prSet presAssocID="{5A330A3C-EF3D-48A7-8145-EFBF92D07D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4B0603-CD7D-41F9-9470-A06817D457E1}" srcId="{4398B551-F19C-4AC9-AACA-B73A27DB43E6}" destId="{FC82907C-D7B4-4DB7-B595-4983809D498D}" srcOrd="0" destOrd="0" parTransId="{AC9905FB-FF5E-43A5-9FA2-12C8FDBFFF76}" sibTransId="{55B6A754-A4F3-4558-A0D2-0FDEF4B972D7}"/>
    <dgm:cxn modelId="{9EE674FA-59D3-4B85-84F3-E5D05FB92440}" srcId="{5A330A3C-EF3D-48A7-8145-EFBF92D07D23}" destId="{8B7AFDEE-4296-4B18-A0CB-6EF03718DE46}" srcOrd="1" destOrd="0" parTransId="{C5F2E5A9-BFF2-4CAB-807F-EEE7B86C9B8B}" sibTransId="{D11C0596-5E9B-480C-BE12-86008219868A}"/>
    <dgm:cxn modelId="{57A9AE8F-3E05-452C-8491-8CF2FCA51BB3}" srcId="{7081ABD1-7E81-4CF1-B845-E82A1F699799}" destId="{EA6DCD4C-DF27-4271-8C16-72368807886B}" srcOrd="0" destOrd="0" parTransId="{BC5E3BDA-AB48-4EE2-8317-3AD405AAD8F1}" sibTransId="{C59F0667-2241-4C2D-B93D-700353BDAF23}"/>
    <dgm:cxn modelId="{7F2456EC-95E3-474E-BDE2-8BD6E5EEB02B}" srcId="{4398B551-F19C-4AC9-AACA-B73A27DB43E6}" destId="{E8B45CF2-2EF2-4C34-A7C4-11B944276793}" srcOrd="2" destOrd="0" parTransId="{0C846B77-133E-4003-BBFC-E858FDE5071F}" sibTransId="{791F9F85-609C-4633-8FF0-F0455E34C482}"/>
    <dgm:cxn modelId="{ECDBA7AC-D727-4449-9EAB-64F6947F3921}" type="presOf" srcId="{88B5D9E9-F461-4A7A-8355-9AE750F4D70D}" destId="{F2F87001-4AA3-4E60-BD7A-D52B878216C2}" srcOrd="0" destOrd="0" presId="urn:microsoft.com/office/officeart/2005/8/layout/vList5"/>
    <dgm:cxn modelId="{702A3797-C97D-4D11-BE0D-81D1967349A1}" srcId="{7081ABD1-7E81-4CF1-B845-E82A1F699799}" destId="{492CA7BD-2659-448D-B7B6-22027FDAB81F}" srcOrd="1" destOrd="0" parTransId="{E6CD9DB8-1824-4C90-9332-72A8A1851A75}" sibTransId="{8A2608E5-2ABE-4370-B5E0-988FEA2B80A9}"/>
    <dgm:cxn modelId="{E1D74935-8145-4BA4-B248-27BC9ABA7CC4}" srcId="{48F08550-EFE8-4E3D-B2D0-6FF562BCAEA5}" destId="{5A330A3C-EF3D-48A7-8145-EFBF92D07D23}" srcOrd="2" destOrd="0" parTransId="{AEFA745B-8C23-408C-95BA-D5474DBAD9F1}" sibTransId="{2BB3C3EC-4B91-4809-97E1-A4A73667867B}"/>
    <dgm:cxn modelId="{516CEAD5-939A-41D6-8518-BD1D46F394ED}" type="presOf" srcId="{4A11AB60-3029-4719-9036-ECEFD44A8E91}" destId="{DFE0B643-145A-4C2F-9F0C-0EADF6D13963}" srcOrd="0" destOrd="4" presId="urn:microsoft.com/office/officeart/2005/8/layout/vList5"/>
    <dgm:cxn modelId="{6ACE614C-482F-4007-91A9-6AA8228AF2E7}" srcId="{5A330A3C-EF3D-48A7-8145-EFBF92D07D23}" destId="{88B5D9E9-F461-4A7A-8355-9AE750F4D70D}" srcOrd="0" destOrd="0" parTransId="{EA713DA8-3452-4B50-93E3-6E1450EB9312}" sibTransId="{BE4871C1-FFE6-443D-B2BB-E24D55CAE8C3}"/>
    <dgm:cxn modelId="{88A1E387-06C0-4530-9FCB-8E39EDC31154}" srcId="{4398B551-F19C-4AC9-AACA-B73A27DB43E6}" destId="{E7BDFAFD-0279-46BF-B7E9-C02C9A40EE61}" srcOrd="3" destOrd="0" parTransId="{9F7545B7-787C-4691-8F72-48BF7CD6FA4B}" sibTransId="{15DD908D-CE1F-4F05-9ABC-280CB14765C2}"/>
    <dgm:cxn modelId="{CC488668-0392-4165-A831-224ED36D7949}" srcId="{4398B551-F19C-4AC9-AACA-B73A27DB43E6}" destId="{4A11AB60-3029-4719-9036-ECEFD44A8E91}" srcOrd="4" destOrd="0" parTransId="{68FCFDEC-BC54-466D-96EF-47F113216A63}" sibTransId="{116FBBC2-0CB9-4495-A93E-C34E0186F71B}"/>
    <dgm:cxn modelId="{F8EB26AE-2B80-4788-9BC2-8F24480198B1}" type="presOf" srcId="{492CA7BD-2659-448D-B7B6-22027FDAB81F}" destId="{EBC95077-FB32-4289-A15F-8158E0F7F682}" srcOrd="0" destOrd="1" presId="urn:microsoft.com/office/officeart/2005/8/layout/vList5"/>
    <dgm:cxn modelId="{71BBF099-C76A-4C4C-B503-6B8F41B048AA}" type="presOf" srcId="{48F08550-EFE8-4E3D-B2D0-6FF562BCAEA5}" destId="{A5346B87-7644-4C45-B96E-73F7AE2BA665}" srcOrd="0" destOrd="0" presId="urn:microsoft.com/office/officeart/2005/8/layout/vList5"/>
    <dgm:cxn modelId="{228277D2-B4D7-4A2D-B548-7263AD4C5C2F}" type="presOf" srcId="{4398B551-F19C-4AC9-AACA-B73A27DB43E6}" destId="{D59E35B9-FDBE-4D63-BF2E-4004458B20CF}" srcOrd="0" destOrd="0" presId="urn:microsoft.com/office/officeart/2005/8/layout/vList5"/>
    <dgm:cxn modelId="{1BF9557B-CEC0-4D92-BB10-9DA7A54FE7FB}" type="presOf" srcId="{7081ABD1-7E81-4CF1-B845-E82A1F699799}" destId="{5C46BB98-1617-43D0-8C1C-8E490DEC6ED8}" srcOrd="0" destOrd="0" presId="urn:microsoft.com/office/officeart/2005/8/layout/vList5"/>
    <dgm:cxn modelId="{A9F67D30-FB6E-49DE-A37C-77C1C27E2722}" type="presOf" srcId="{E8B45CF2-2EF2-4C34-A7C4-11B944276793}" destId="{DFE0B643-145A-4C2F-9F0C-0EADF6D13963}" srcOrd="0" destOrd="2" presId="urn:microsoft.com/office/officeart/2005/8/layout/vList5"/>
    <dgm:cxn modelId="{4147B058-9B55-418D-B48B-CEC9BCBDA745}" type="presOf" srcId="{006A6F55-B215-4692-8577-A17F92110D26}" destId="{DFE0B643-145A-4C2F-9F0C-0EADF6D13963}" srcOrd="0" destOrd="1" presId="urn:microsoft.com/office/officeart/2005/8/layout/vList5"/>
    <dgm:cxn modelId="{85D06052-AA22-4B87-B6F1-355525A9AFE4}" type="presOf" srcId="{E7BDFAFD-0279-46BF-B7E9-C02C9A40EE61}" destId="{DFE0B643-145A-4C2F-9F0C-0EADF6D13963}" srcOrd="0" destOrd="3" presId="urn:microsoft.com/office/officeart/2005/8/layout/vList5"/>
    <dgm:cxn modelId="{577A8AB9-52A4-4588-BB36-1D47AADFD3AD}" type="presOf" srcId="{8B7AFDEE-4296-4B18-A0CB-6EF03718DE46}" destId="{F2F87001-4AA3-4E60-BD7A-D52B878216C2}" srcOrd="0" destOrd="1" presId="urn:microsoft.com/office/officeart/2005/8/layout/vList5"/>
    <dgm:cxn modelId="{B5BC28C4-8B35-4BDB-8277-4E54D2F52FD3}" type="presOf" srcId="{FC82907C-D7B4-4DB7-B595-4983809D498D}" destId="{DFE0B643-145A-4C2F-9F0C-0EADF6D13963}" srcOrd="0" destOrd="0" presId="urn:microsoft.com/office/officeart/2005/8/layout/vList5"/>
    <dgm:cxn modelId="{93EFA88E-7254-4880-9A6F-D25D647BF329}" srcId="{48F08550-EFE8-4E3D-B2D0-6FF562BCAEA5}" destId="{4398B551-F19C-4AC9-AACA-B73A27DB43E6}" srcOrd="0" destOrd="0" parTransId="{5CD4B10A-E544-4BA6-AE5C-2847B6F548A3}" sibTransId="{7273676A-FBBD-48A1-A220-C806D60C9A0F}"/>
    <dgm:cxn modelId="{ECF273B2-4146-47F3-B6DC-A5FB4EEF6485}" type="presOf" srcId="{5A330A3C-EF3D-48A7-8145-EFBF92D07D23}" destId="{B533E2BB-90CC-46AC-B5D1-4EE317580221}" srcOrd="0" destOrd="0" presId="urn:microsoft.com/office/officeart/2005/8/layout/vList5"/>
    <dgm:cxn modelId="{DC7347A8-847F-4BC9-AD89-802B13F2C306}" srcId="{4398B551-F19C-4AC9-AACA-B73A27DB43E6}" destId="{006A6F55-B215-4692-8577-A17F92110D26}" srcOrd="1" destOrd="0" parTransId="{8735EB9D-EE42-433A-B24F-7F533BC81457}" sibTransId="{15F3CDD6-FADD-47E3-ADBE-3A81F679CD4B}"/>
    <dgm:cxn modelId="{EC358766-31D0-4265-87FE-951CDB941999}" srcId="{48F08550-EFE8-4E3D-B2D0-6FF562BCAEA5}" destId="{7081ABD1-7E81-4CF1-B845-E82A1F699799}" srcOrd="1" destOrd="0" parTransId="{3156FF6D-2040-4A88-B052-51C35EC9AF98}" sibTransId="{DEA27983-DE81-4589-A520-DEA15FFBF8FF}"/>
    <dgm:cxn modelId="{A3F0F509-EF3B-4316-829A-7DACD1DB5ACC}" type="presOf" srcId="{EA6DCD4C-DF27-4271-8C16-72368807886B}" destId="{EBC95077-FB32-4289-A15F-8158E0F7F682}" srcOrd="0" destOrd="0" presId="urn:microsoft.com/office/officeart/2005/8/layout/vList5"/>
    <dgm:cxn modelId="{8A416074-4C72-4B87-ABAF-C5F9BE32561F}" type="presParOf" srcId="{A5346B87-7644-4C45-B96E-73F7AE2BA665}" destId="{09ACBE9F-981F-4810-A0FA-EF65B594643A}" srcOrd="0" destOrd="0" presId="urn:microsoft.com/office/officeart/2005/8/layout/vList5"/>
    <dgm:cxn modelId="{4E8AFBBC-A391-41E8-A834-29CD8148EC92}" type="presParOf" srcId="{09ACBE9F-981F-4810-A0FA-EF65B594643A}" destId="{D59E35B9-FDBE-4D63-BF2E-4004458B20CF}" srcOrd="0" destOrd="0" presId="urn:microsoft.com/office/officeart/2005/8/layout/vList5"/>
    <dgm:cxn modelId="{35273B62-E587-461F-B26C-7C94731F02C7}" type="presParOf" srcId="{09ACBE9F-981F-4810-A0FA-EF65B594643A}" destId="{DFE0B643-145A-4C2F-9F0C-0EADF6D13963}" srcOrd="1" destOrd="0" presId="urn:microsoft.com/office/officeart/2005/8/layout/vList5"/>
    <dgm:cxn modelId="{58EC297E-EFCB-4658-96D5-E925DE2CAB6E}" type="presParOf" srcId="{A5346B87-7644-4C45-B96E-73F7AE2BA665}" destId="{8F32F3C4-5694-4405-86D0-0DEB3D4BC826}" srcOrd="1" destOrd="0" presId="urn:microsoft.com/office/officeart/2005/8/layout/vList5"/>
    <dgm:cxn modelId="{1B77680A-AD90-441D-9EEB-7340A4752770}" type="presParOf" srcId="{A5346B87-7644-4C45-B96E-73F7AE2BA665}" destId="{66D23E26-B12D-40B7-9178-D6FEC4C36C46}" srcOrd="2" destOrd="0" presId="urn:microsoft.com/office/officeart/2005/8/layout/vList5"/>
    <dgm:cxn modelId="{B14F387E-26A9-4996-88CA-B76F3BD68E9A}" type="presParOf" srcId="{66D23E26-B12D-40B7-9178-D6FEC4C36C46}" destId="{5C46BB98-1617-43D0-8C1C-8E490DEC6ED8}" srcOrd="0" destOrd="0" presId="urn:microsoft.com/office/officeart/2005/8/layout/vList5"/>
    <dgm:cxn modelId="{F6917691-845B-424F-BF08-EBEF3632FD1A}" type="presParOf" srcId="{66D23E26-B12D-40B7-9178-D6FEC4C36C46}" destId="{EBC95077-FB32-4289-A15F-8158E0F7F682}" srcOrd="1" destOrd="0" presId="urn:microsoft.com/office/officeart/2005/8/layout/vList5"/>
    <dgm:cxn modelId="{34FCC79F-30AE-4E7E-A7C2-512E39327CBE}" type="presParOf" srcId="{A5346B87-7644-4C45-B96E-73F7AE2BA665}" destId="{9E0F342B-8F7E-4400-A84C-44E77F885112}" srcOrd="3" destOrd="0" presId="urn:microsoft.com/office/officeart/2005/8/layout/vList5"/>
    <dgm:cxn modelId="{C25CEFF7-0705-4DA0-8706-B50F27E8328A}" type="presParOf" srcId="{A5346B87-7644-4C45-B96E-73F7AE2BA665}" destId="{BEE242F8-C9F1-4E93-87C4-C55A83C0CEBA}" srcOrd="4" destOrd="0" presId="urn:microsoft.com/office/officeart/2005/8/layout/vList5"/>
    <dgm:cxn modelId="{C6DA3346-857D-426F-B81E-B287491C041E}" type="presParOf" srcId="{BEE242F8-C9F1-4E93-87C4-C55A83C0CEBA}" destId="{B533E2BB-90CC-46AC-B5D1-4EE317580221}" srcOrd="0" destOrd="0" presId="urn:microsoft.com/office/officeart/2005/8/layout/vList5"/>
    <dgm:cxn modelId="{E8177D6A-3709-4291-9364-FDC756079568}" type="presParOf" srcId="{BEE242F8-C9F1-4E93-87C4-C55A83C0CEBA}" destId="{F2F87001-4AA3-4E60-BD7A-D52B878216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08550-EFE8-4E3D-B2D0-6FF562BCAEA5}" type="doc">
      <dgm:prSet loTypeId="urn:microsoft.com/office/officeart/2005/8/layout/vList5" loCatId="list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4398B551-F19C-4AC9-AACA-B73A27DB43E6}">
      <dgm:prSet phldrT="[Tekst]" custT="1"/>
      <dgm:spPr/>
      <dgm:t>
        <a:bodyPr/>
        <a:lstStyle/>
        <a:p>
          <a:r>
            <a:rPr lang="pl-PL" sz="2400" b="1" dirty="0" err="1" smtClean="0"/>
            <a:t>Appropriate</a:t>
          </a:r>
          <a:r>
            <a:rPr lang="pl-PL" sz="2400" b="1" dirty="0" smtClean="0"/>
            <a:t> </a:t>
          </a:r>
          <a:r>
            <a:rPr lang="pl-PL" sz="2400" b="1" dirty="0" err="1" smtClean="0"/>
            <a:t>promotion</a:t>
          </a:r>
          <a:r>
            <a:rPr lang="pl-PL" sz="2400" b="1" dirty="0" smtClean="0"/>
            <a:t> and marketing </a:t>
          </a:r>
          <a:r>
            <a:rPr lang="pl-PL" sz="2400" b="1" dirty="0" err="1" smtClean="0"/>
            <a:t>strategy</a:t>
          </a:r>
          <a:endParaRPr lang="pl-PL" sz="2400" b="1" dirty="0" smtClean="0"/>
        </a:p>
      </dgm:t>
    </dgm:pt>
    <dgm:pt modelId="{5CD4B10A-E544-4BA6-AE5C-2847B6F548A3}" type="parTrans" cxnId="{93EFA88E-7254-4880-9A6F-D25D647BF329}">
      <dgm:prSet/>
      <dgm:spPr/>
      <dgm:t>
        <a:bodyPr/>
        <a:lstStyle/>
        <a:p>
          <a:endParaRPr lang="pl-PL"/>
        </a:p>
      </dgm:t>
    </dgm:pt>
    <dgm:pt modelId="{7273676A-FBBD-48A1-A220-C806D60C9A0F}" type="sibTrans" cxnId="{93EFA88E-7254-4880-9A6F-D25D647BF329}">
      <dgm:prSet/>
      <dgm:spPr/>
      <dgm:t>
        <a:bodyPr/>
        <a:lstStyle/>
        <a:p>
          <a:endParaRPr lang="pl-PL"/>
        </a:p>
      </dgm:t>
    </dgm:pt>
    <dgm:pt modelId="{7081ABD1-7E81-4CF1-B845-E82A1F699799}">
      <dgm:prSet phldrT="[Tekst]" custT="1"/>
      <dgm:spPr/>
      <dgm:t>
        <a:bodyPr/>
        <a:lstStyle/>
        <a:p>
          <a:r>
            <a:rPr lang="pl-PL" sz="2400" b="1" dirty="0" smtClean="0"/>
            <a:t>Manufacturing </a:t>
          </a:r>
          <a:r>
            <a:rPr lang="pl-PL" sz="2400" b="1" dirty="0" err="1" smtClean="0"/>
            <a:t>process</a:t>
          </a:r>
          <a:endParaRPr lang="pl-PL" sz="2400" b="1" dirty="0"/>
        </a:p>
      </dgm:t>
    </dgm:pt>
    <dgm:pt modelId="{3156FF6D-2040-4A88-B052-51C35EC9AF98}" type="parTrans" cxnId="{EC358766-31D0-4265-87FE-951CDB941999}">
      <dgm:prSet/>
      <dgm:spPr/>
      <dgm:t>
        <a:bodyPr/>
        <a:lstStyle/>
        <a:p>
          <a:endParaRPr lang="pl-PL"/>
        </a:p>
      </dgm:t>
    </dgm:pt>
    <dgm:pt modelId="{DEA27983-DE81-4589-A520-DEA15FFBF8FF}" type="sibTrans" cxnId="{EC358766-31D0-4265-87FE-951CDB941999}">
      <dgm:prSet/>
      <dgm:spPr/>
      <dgm:t>
        <a:bodyPr/>
        <a:lstStyle/>
        <a:p>
          <a:endParaRPr lang="pl-PL"/>
        </a:p>
      </dgm:t>
    </dgm:pt>
    <dgm:pt modelId="{FE8FC2A0-D520-466E-BC0E-BC448CA92BFA}">
      <dgm:prSet custT="1"/>
      <dgm:spPr/>
      <dgm:t>
        <a:bodyPr/>
        <a:lstStyle/>
        <a:p>
          <a:r>
            <a:rPr lang="pl-PL" sz="2400" b="1" dirty="0" err="1" smtClean="0"/>
            <a:t>Intellectual</a:t>
          </a:r>
          <a:r>
            <a:rPr lang="pl-PL" sz="2400" b="1" dirty="0" smtClean="0"/>
            <a:t> property </a:t>
          </a:r>
          <a:r>
            <a:rPr lang="pl-PL" sz="2400" b="1" dirty="0" err="1" smtClean="0"/>
            <a:t>issue</a:t>
          </a:r>
          <a:endParaRPr lang="sv-FI" sz="2400" b="1" dirty="0"/>
        </a:p>
      </dgm:t>
    </dgm:pt>
    <dgm:pt modelId="{CDDC6106-C883-4CEA-98EE-CB3B076D3167}" type="parTrans" cxnId="{D1F92BF6-AB37-4A58-9A8C-01999B2CB26B}">
      <dgm:prSet/>
      <dgm:spPr/>
      <dgm:t>
        <a:bodyPr/>
        <a:lstStyle/>
        <a:p>
          <a:endParaRPr lang="sv-FI"/>
        </a:p>
      </dgm:t>
    </dgm:pt>
    <dgm:pt modelId="{4D568226-A78F-49A2-A39C-410E2F4119EC}" type="sibTrans" cxnId="{D1F92BF6-AB37-4A58-9A8C-01999B2CB26B}">
      <dgm:prSet/>
      <dgm:spPr/>
      <dgm:t>
        <a:bodyPr/>
        <a:lstStyle/>
        <a:p>
          <a:endParaRPr lang="sv-FI"/>
        </a:p>
      </dgm:t>
    </dgm:pt>
    <dgm:pt modelId="{29BA16D9-6163-40CA-8D04-A749EA80F8E3}">
      <dgm:prSet custT="1"/>
      <dgm:spPr/>
      <dgm:t>
        <a:bodyPr/>
        <a:lstStyle/>
        <a:p>
          <a:r>
            <a:rPr lang="pl-PL" sz="2400" b="1" dirty="0" smtClean="0"/>
            <a:t>Recycling </a:t>
          </a:r>
          <a:r>
            <a:rPr lang="pl-PL" sz="2400" b="1" dirty="0" err="1" smtClean="0"/>
            <a:t>issue</a:t>
          </a:r>
          <a:endParaRPr lang="sv-FI" sz="2400" dirty="0" smtClean="0"/>
        </a:p>
      </dgm:t>
    </dgm:pt>
    <dgm:pt modelId="{F88EA8DF-257C-4B18-B554-1A7528C863ED}" type="sibTrans" cxnId="{9E084B36-A64D-4B22-841B-471E20D51A00}">
      <dgm:prSet/>
      <dgm:spPr/>
      <dgm:t>
        <a:bodyPr/>
        <a:lstStyle/>
        <a:p>
          <a:endParaRPr lang="sv-FI"/>
        </a:p>
      </dgm:t>
    </dgm:pt>
    <dgm:pt modelId="{8BE63E65-D577-4E86-AE70-78AF8C50976A}" type="parTrans" cxnId="{9E084B36-A64D-4B22-841B-471E20D51A00}">
      <dgm:prSet/>
      <dgm:spPr/>
      <dgm:t>
        <a:bodyPr/>
        <a:lstStyle/>
        <a:p>
          <a:endParaRPr lang="sv-FI"/>
        </a:p>
      </dgm:t>
    </dgm:pt>
    <dgm:pt modelId="{A5346B87-7644-4C45-B96E-73F7AE2BA665}" type="pres">
      <dgm:prSet presAssocID="{48F08550-EFE8-4E3D-B2D0-6FF562BCA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FI"/>
        </a:p>
      </dgm:t>
    </dgm:pt>
    <dgm:pt modelId="{09ACBE9F-981F-4810-A0FA-EF65B594643A}" type="pres">
      <dgm:prSet presAssocID="{4398B551-F19C-4AC9-AACA-B73A27DB43E6}" presName="linNode" presStyleCnt="0"/>
      <dgm:spPr/>
      <dgm:t>
        <a:bodyPr/>
        <a:lstStyle/>
        <a:p>
          <a:endParaRPr lang="sv-FI"/>
        </a:p>
      </dgm:t>
    </dgm:pt>
    <dgm:pt modelId="{D59E35B9-FDBE-4D63-BF2E-4004458B20CF}" type="pres">
      <dgm:prSet presAssocID="{4398B551-F19C-4AC9-AACA-B73A27DB43E6}" presName="parentText" presStyleLbl="node1" presStyleIdx="0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2F3C4-5694-4405-86D0-0DEB3D4BC826}" type="pres">
      <dgm:prSet presAssocID="{7273676A-FBBD-48A1-A220-C806D60C9A0F}" presName="sp" presStyleCnt="0"/>
      <dgm:spPr/>
      <dgm:t>
        <a:bodyPr/>
        <a:lstStyle/>
        <a:p>
          <a:endParaRPr lang="sv-FI"/>
        </a:p>
      </dgm:t>
    </dgm:pt>
    <dgm:pt modelId="{66D23E26-B12D-40B7-9178-D6FEC4C36C46}" type="pres">
      <dgm:prSet presAssocID="{7081ABD1-7E81-4CF1-B845-E82A1F699799}" presName="linNode" presStyleCnt="0"/>
      <dgm:spPr/>
      <dgm:t>
        <a:bodyPr/>
        <a:lstStyle/>
        <a:p>
          <a:endParaRPr lang="sv-FI"/>
        </a:p>
      </dgm:t>
    </dgm:pt>
    <dgm:pt modelId="{5C46BB98-1617-43D0-8C1C-8E490DEC6ED8}" type="pres">
      <dgm:prSet presAssocID="{7081ABD1-7E81-4CF1-B845-E82A1F699799}" presName="parentText" presStyleLbl="node1" presStyleIdx="1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9E0F342B-8F7E-4400-A84C-44E77F885112}" type="pres">
      <dgm:prSet presAssocID="{DEA27983-DE81-4589-A520-DEA15FFBF8FF}" presName="sp" presStyleCnt="0"/>
      <dgm:spPr/>
      <dgm:t>
        <a:bodyPr/>
        <a:lstStyle/>
        <a:p>
          <a:endParaRPr lang="sv-FI"/>
        </a:p>
      </dgm:t>
    </dgm:pt>
    <dgm:pt modelId="{BFB93AE0-7E96-4BB7-BCEE-92C653F5A7DF}" type="pres">
      <dgm:prSet presAssocID="{29BA16D9-6163-40CA-8D04-A749EA80F8E3}" presName="linNode" presStyleCnt="0"/>
      <dgm:spPr/>
    </dgm:pt>
    <dgm:pt modelId="{3D7659E0-9034-4424-B49F-9AE02CA3A4F1}" type="pres">
      <dgm:prSet presAssocID="{29BA16D9-6163-40CA-8D04-A749EA80F8E3}" presName="parentText" presStyleLbl="node1" presStyleIdx="2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  <dgm:pt modelId="{9F38E5FE-F234-45E8-8471-49F54D90388E}" type="pres">
      <dgm:prSet presAssocID="{F88EA8DF-257C-4B18-B554-1A7528C863ED}" presName="sp" presStyleCnt="0"/>
      <dgm:spPr/>
    </dgm:pt>
    <dgm:pt modelId="{973161F7-2EBB-4521-9496-FE459EE4D0C1}" type="pres">
      <dgm:prSet presAssocID="{FE8FC2A0-D520-466E-BC0E-BC448CA92BFA}" presName="linNode" presStyleCnt="0"/>
      <dgm:spPr/>
    </dgm:pt>
    <dgm:pt modelId="{120FFD86-11CE-4BC0-A307-4D252CE7A406}" type="pres">
      <dgm:prSet presAssocID="{FE8FC2A0-D520-466E-BC0E-BC448CA92BFA}" presName="parentText" presStyleLbl="node1" presStyleIdx="3" presStyleCnt="4" custScaleX="125205">
        <dgm:presLayoutVars>
          <dgm:chMax val="1"/>
          <dgm:bulletEnabled val="1"/>
        </dgm:presLayoutVars>
      </dgm:prSet>
      <dgm:spPr/>
      <dgm:t>
        <a:bodyPr/>
        <a:lstStyle/>
        <a:p>
          <a:endParaRPr lang="sv-FI"/>
        </a:p>
      </dgm:t>
    </dgm:pt>
  </dgm:ptLst>
  <dgm:cxnLst>
    <dgm:cxn modelId="{D1F92BF6-AB37-4A58-9A8C-01999B2CB26B}" srcId="{48F08550-EFE8-4E3D-B2D0-6FF562BCAEA5}" destId="{FE8FC2A0-D520-466E-BC0E-BC448CA92BFA}" srcOrd="3" destOrd="0" parTransId="{CDDC6106-C883-4CEA-98EE-CB3B076D3167}" sibTransId="{4D568226-A78F-49A2-A39C-410E2F4119EC}"/>
    <dgm:cxn modelId="{93EFA88E-7254-4880-9A6F-D25D647BF329}" srcId="{48F08550-EFE8-4E3D-B2D0-6FF562BCAEA5}" destId="{4398B551-F19C-4AC9-AACA-B73A27DB43E6}" srcOrd="0" destOrd="0" parTransId="{5CD4B10A-E544-4BA6-AE5C-2847B6F548A3}" sibTransId="{7273676A-FBBD-48A1-A220-C806D60C9A0F}"/>
    <dgm:cxn modelId="{26AD777F-AECD-4179-9790-B3C0B2ED9EFA}" type="presOf" srcId="{FE8FC2A0-D520-466E-BC0E-BC448CA92BFA}" destId="{120FFD86-11CE-4BC0-A307-4D252CE7A406}" srcOrd="0" destOrd="0" presId="urn:microsoft.com/office/officeart/2005/8/layout/vList5"/>
    <dgm:cxn modelId="{5D18DB34-02B8-4932-B45C-1C1DED420E3D}" type="presOf" srcId="{48F08550-EFE8-4E3D-B2D0-6FF562BCAEA5}" destId="{A5346B87-7644-4C45-B96E-73F7AE2BA665}" srcOrd="0" destOrd="0" presId="urn:microsoft.com/office/officeart/2005/8/layout/vList5"/>
    <dgm:cxn modelId="{40FD14B1-3A4D-4B61-9A66-24957F5230FE}" type="presOf" srcId="{7081ABD1-7E81-4CF1-B845-E82A1F699799}" destId="{5C46BB98-1617-43D0-8C1C-8E490DEC6ED8}" srcOrd="0" destOrd="0" presId="urn:microsoft.com/office/officeart/2005/8/layout/vList5"/>
    <dgm:cxn modelId="{27B6263F-F5AB-4D9D-ABDD-FC85622E9D1C}" type="presOf" srcId="{29BA16D9-6163-40CA-8D04-A749EA80F8E3}" destId="{3D7659E0-9034-4424-B49F-9AE02CA3A4F1}" srcOrd="0" destOrd="0" presId="urn:microsoft.com/office/officeart/2005/8/layout/vList5"/>
    <dgm:cxn modelId="{9E084B36-A64D-4B22-841B-471E20D51A00}" srcId="{48F08550-EFE8-4E3D-B2D0-6FF562BCAEA5}" destId="{29BA16D9-6163-40CA-8D04-A749EA80F8E3}" srcOrd="2" destOrd="0" parTransId="{8BE63E65-D577-4E86-AE70-78AF8C50976A}" sibTransId="{F88EA8DF-257C-4B18-B554-1A7528C863ED}"/>
    <dgm:cxn modelId="{EC358766-31D0-4265-87FE-951CDB941999}" srcId="{48F08550-EFE8-4E3D-B2D0-6FF562BCAEA5}" destId="{7081ABD1-7E81-4CF1-B845-E82A1F699799}" srcOrd="1" destOrd="0" parTransId="{3156FF6D-2040-4A88-B052-51C35EC9AF98}" sibTransId="{DEA27983-DE81-4589-A520-DEA15FFBF8FF}"/>
    <dgm:cxn modelId="{D3263F8E-479C-404A-9A0E-B7323D696603}" type="presOf" srcId="{4398B551-F19C-4AC9-AACA-B73A27DB43E6}" destId="{D59E35B9-FDBE-4D63-BF2E-4004458B20CF}" srcOrd="0" destOrd="0" presId="urn:microsoft.com/office/officeart/2005/8/layout/vList5"/>
    <dgm:cxn modelId="{46E681B6-54F4-43CE-9037-6961BF1A00BE}" type="presParOf" srcId="{A5346B87-7644-4C45-B96E-73F7AE2BA665}" destId="{09ACBE9F-981F-4810-A0FA-EF65B594643A}" srcOrd="0" destOrd="0" presId="urn:microsoft.com/office/officeart/2005/8/layout/vList5"/>
    <dgm:cxn modelId="{0C1E0DD8-5A76-437C-8079-3AB723419ACB}" type="presParOf" srcId="{09ACBE9F-981F-4810-A0FA-EF65B594643A}" destId="{D59E35B9-FDBE-4D63-BF2E-4004458B20CF}" srcOrd="0" destOrd="0" presId="urn:microsoft.com/office/officeart/2005/8/layout/vList5"/>
    <dgm:cxn modelId="{EA383CDB-9956-49F1-8A15-7EC207785858}" type="presParOf" srcId="{A5346B87-7644-4C45-B96E-73F7AE2BA665}" destId="{8F32F3C4-5694-4405-86D0-0DEB3D4BC826}" srcOrd="1" destOrd="0" presId="urn:microsoft.com/office/officeart/2005/8/layout/vList5"/>
    <dgm:cxn modelId="{447B6B6F-3CB1-4FF7-B614-694C0D9AF566}" type="presParOf" srcId="{A5346B87-7644-4C45-B96E-73F7AE2BA665}" destId="{66D23E26-B12D-40B7-9178-D6FEC4C36C46}" srcOrd="2" destOrd="0" presId="urn:microsoft.com/office/officeart/2005/8/layout/vList5"/>
    <dgm:cxn modelId="{38DF734B-68C5-4CB8-B2A1-0E892FE33D89}" type="presParOf" srcId="{66D23E26-B12D-40B7-9178-D6FEC4C36C46}" destId="{5C46BB98-1617-43D0-8C1C-8E490DEC6ED8}" srcOrd="0" destOrd="0" presId="urn:microsoft.com/office/officeart/2005/8/layout/vList5"/>
    <dgm:cxn modelId="{50119D58-F56D-4602-A80D-418607DE4E86}" type="presParOf" srcId="{A5346B87-7644-4C45-B96E-73F7AE2BA665}" destId="{9E0F342B-8F7E-4400-A84C-44E77F885112}" srcOrd="3" destOrd="0" presId="urn:microsoft.com/office/officeart/2005/8/layout/vList5"/>
    <dgm:cxn modelId="{258A43DA-9DA9-4783-B2D3-3437416210DC}" type="presParOf" srcId="{A5346B87-7644-4C45-B96E-73F7AE2BA665}" destId="{BFB93AE0-7E96-4BB7-BCEE-92C653F5A7DF}" srcOrd="4" destOrd="0" presId="urn:microsoft.com/office/officeart/2005/8/layout/vList5"/>
    <dgm:cxn modelId="{DBC9CE1E-6A45-426C-8F47-2FF76698E91C}" type="presParOf" srcId="{BFB93AE0-7E96-4BB7-BCEE-92C653F5A7DF}" destId="{3D7659E0-9034-4424-B49F-9AE02CA3A4F1}" srcOrd="0" destOrd="0" presId="urn:microsoft.com/office/officeart/2005/8/layout/vList5"/>
    <dgm:cxn modelId="{6D672321-FA0E-4CFF-983D-3958666876B3}" type="presParOf" srcId="{A5346B87-7644-4C45-B96E-73F7AE2BA665}" destId="{9F38E5FE-F234-45E8-8471-49F54D90388E}" srcOrd="5" destOrd="0" presId="urn:microsoft.com/office/officeart/2005/8/layout/vList5"/>
    <dgm:cxn modelId="{87784804-1AC3-4AFD-8E01-3378890F5D2D}" type="presParOf" srcId="{A5346B87-7644-4C45-B96E-73F7AE2BA665}" destId="{973161F7-2EBB-4521-9496-FE459EE4D0C1}" srcOrd="6" destOrd="0" presId="urn:microsoft.com/office/officeart/2005/8/layout/vList5"/>
    <dgm:cxn modelId="{68E7FDAF-849C-48AE-9641-3E9DB35A9C0B}" type="presParOf" srcId="{973161F7-2EBB-4521-9496-FE459EE4D0C1}" destId="{120FFD86-11CE-4BC0-A307-4D252CE7A40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7525EE-41D8-4ECF-B1FE-1805BC997F44}">
      <dsp:nvSpPr>
        <dsp:cNvPr id="0" name=""/>
        <dsp:cNvSpPr/>
      </dsp:nvSpPr>
      <dsp:spPr>
        <a:xfrm rot="16200000">
          <a:off x="-963973" y="964958"/>
          <a:ext cx="4489450" cy="2559533"/>
        </a:xfrm>
        <a:prstGeom prst="flowChartManualOperati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09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400" b="1" kern="1200" dirty="0" smtClean="0"/>
            <a:t>Problem</a:t>
          </a:r>
          <a:endParaRPr lang="sv-FI" sz="2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There are no devices on the European market that offer both tracking and activity </a:t>
          </a:r>
          <a:r>
            <a:rPr lang="pl-PL" sz="1900" kern="1200" dirty="0" smtClean="0"/>
            <a:t/>
          </a:r>
          <a:br>
            <a:rPr lang="pl-PL" sz="1900" kern="1200" dirty="0" smtClean="0"/>
          </a:br>
          <a:r>
            <a:rPr lang="pt-PT" sz="1900" kern="1200" dirty="0" smtClean="0"/>
            <a:t>monitoring systems for animals</a:t>
          </a:r>
          <a:endParaRPr lang="sv-FI" sz="1900" kern="1200" dirty="0"/>
        </a:p>
      </dsp:txBody>
      <dsp:txXfrm rot="16200000">
        <a:off x="-963973" y="964958"/>
        <a:ext cx="4489450" cy="2559533"/>
      </dsp:txXfrm>
    </dsp:sp>
    <dsp:sp modelId="{CFFA525B-F049-4E54-B9CD-C08D3EF94A19}">
      <dsp:nvSpPr>
        <dsp:cNvPr id="0" name=""/>
        <dsp:cNvSpPr/>
      </dsp:nvSpPr>
      <dsp:spPr>
        <a:xfrm rot="16200000">
          <a:off x="1787525" y="964958"/>
          <a:ext cx="4489450" cy="2559533"/>
        </a:xfrm>
        <a:prstGeom prst="flowChartManualOperation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09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none" kern="1200" dirty="0" smtClean="0"/>
            <a:t>Objective</a:t>
          </a:r>
          <a:endParaRPr lang="sv-FI" sz="240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To design and develop a pet tracking  </a:t>
          </a:r>
          <a:r>
            <a:rPr lang="pl-PL" sz="1900" kern="1200" dirty="0" smtClean="0"/>
            <a:t/>
          </a:r>
          <a:br>
            <a:rPr lang="pl-PL" sz="1900" kern="1200" dirty="0" smtClean="0"/>
          </a:br>
          <a:r>
            <a:rPr lang="pt-PT" sz="1900" kern="1200" dirty="0" smtClean="0"/>
            <a:t>and activity monitoring system</a:t>
          </a:r>
          <a:endParaRPr lang="sv-FI" sz="1900" kern="1200" dirty="0"/>
        </a:p>
      </dsp:txBody>
      <dsp:txXfrm rot="16200000">
        <a:off x="1787525" y="964958"/>
        <a:ext cx="4489450" cy="2559533"/>
      </dsp:txXfrm>
    </dsp:sp>
    <dsp:sp modelId="{C108CD15-27CC-4816-81D6-20ED1A48BCF1}">
      <dsp:nvSpPr>
        <dsp:cNvPr id="0" name=""/>
        <dsp:cNvSpPr/>
      </dsp:nvSpPr>
      <dsp:spPr>
        <a:xfrm rot="16200000">
          <a:off x="4539023" y="964958"/>
          <a:ext cx="4489450" cy="2559533"/>
        </a:xfrm>
        <a:prstGeom prst="flowChartManualOperation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091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none" kern="1200" dirty="0" smtClean="0"/>
            <a:t>Motivation</a:t>
          </a:r>
          <a:endParaRPr lang="sv-FI" sz="240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We are pet </a:t>
          </a:r>
          <a:r>
            <a:rPr lang="pt-PT" sz="1900" kern="1200" dirty="0" smtClean="0"/>
            <a:t>owners</a:t>
          </a:r>
          <a:endParaRPr lang="sv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/>
            <a:t>We want to use our engineering skills to create something useful</a:t>
          </a:r>
          <a:endParaRPr lang="sv-FI" sz="1900" kern="1200" dirty="0"/>
        </a:p>
      </dsp:txBody>
      <dsp:txXfrm rot="16200000">
        <a:off x="4539023" y="964958"/>
        <a:ext cx="4489450" cy="25595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95077-FB32-4289-A15F-8158E0F7F682}">
      <dsp:nvSpPr>
        <dsp:cNvPr id="0" name=""/>
        <dsp:cNvSpPr/>
      </dsp:nvSpPr>
      <dsp:spPr>
        <a:xfrm rot="5400000">
          <a:off x="4590047" y="-1684008"/>
          <a:ext cx="1215562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Unique product on the European market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Main competitors: Garmin and Snaptracs</a:t>
          </a:r>
          <a:endParaRPr lang="pl-PL" sz="1600" kern="1200" dirty="0"/>
        </a:p>
      </dsp:txBody>
      <dsp:txXfrm rot="5400000">
        <a:off x="4590047" y="-1684008"/>
        <a:ext cx="1215562" cy="4892074"/>
      </dsp:txXfrm>
    </dsp:sp>
    <dsp:sp modelId="{5C46BB98-1617-43D0-8C1C-8E490DEC6ED8}">
      <dsp:nvSpPr>
        <dsp:cNvPr id="0" name=""/>
        <dsp:cNvSpPr/>
      </dsp:nvSpPr>
      <dsp:spPr>
        <a:xfrm>
          <a:off x="0" y="2302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400" b="1" kern="1200" dirty="0" smtClean="0"/>
            <a:t>Current market situation</a:t>
          </a:r>
          <a:endParaRPr lang="pl-PL" sz="2400" b="1" kern="1200" dirty="0"/>
        </a:p>
      </dsp:txBody>
      <dsp:txXfrm>
        <a:off x="0" y="2302"/>
        <a:ext cx="2751791" cy="1519452"/>
      </dsp:txXfrm>
    </dsp:sp>
    <dsp:sp modelId="{A236F352-7C5B-43BA-911D-EB537E4CB3C3}">
      <dsp:nvSpPr>
        <dsp:cNvPr id="0" name=""/>
        <dsp:cNvSpPr/>
      </dsp:nvSpPr>
      <dsp:spPr>
        <a:xfrm rot="5400000">
          <a:off x="4590047" y="-88583"/>
          <a:ext cx="1215562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Product to be launched in Finland</a:t>
          </a:r>
        </a:p>
      </dsp:txBody>
      <dsp:txXfrm rot="5400000">
        <a:off x="4590047" y="-88583"/>
        <a:ext cx="1215562" cy="4892074"/>
      </dsp:txXfrm>
    </dsp:sp>
    <dsp:sp modelId="{3D7659E0-9034-4424-B49F-9AE02CA3A4F1}">
      <dsp:nvSpPr>
        <dsp:cNvPr id="0" name=""/>
        <dsp:cNvSpPr/>
      </dsp:nvSpPr>
      <dsp:spPr>
        <a:xfrm>
          <a:off x="0" y="1597727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400" b="1" kern="1200" smtClean="0"/>
            <a:t>Market segmentation</a:t>
          </a:r>
          <a:endParaRPr lang="sv-FI" sz="2400" kern="1200" dirty="0" smtClean="0"/>
        </a:p>
      </dsp:txBody>
      <dsp:txXfrm>
        <a:off x="0" y="1597727"/>
        <a:ext cx="2751791" cy="1519452"/>
      </dsp:txXfrm>
    </dsp:sp>
    <dsp:sp modelId="{3AE247F9-1681-4814-B996-2AD74EE656EB}">
      <dsp:nvSpPr>
        <dsp:cNvPr id="0" name=""/>
        <dsp:cNvSpPr/>
      </dsp:nvSpPr>
      <dsp:spPr>
        <a:xfrm rot="5400000">
          <a:off x="4590047" y="1506842"/>
          <a:ext cx="1215562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People who work with animals and regular pet owners are the targeted end customers</a:t>
          </a:r>
          <a:endParaRPr lang="sv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Will be sold online and at dog shows at first. Retailers and veterinarian offices later.</a:t>
          </a:r>
          <a:endParaRPr lang="sv-FI" sz="1600" kern="1200" dirty="0"/>
        </a:p>
      </dsp:txBody>
      <dsp:txXfrm rot="5400000">
        <a:off x="4590047" y="1506842"/>
        <a:ext cx="1215562" cy="4892074"/>
      </dsp:txXfrm>
    </dsp:sp>
    <dsp:sp modelId="{120FFD86-11CE-4BC0-A307-4D252CE7A406}">
      <dsp:nvSpPr>
        <dsp:cNvPr id="0" name=""/>
        <dsp:cNvSpPr/>
      </dsp:nvSpPr>
      <dsp:spPr>
        <a:xfrm>
          <a:off x="0" y="3193153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400" b="1" kern="1200" dirty="0" smtClean="0"/>
            <a:t>Market targeting</a:t>
          </a:r>
          <a:endParaRPr lang="sv-FI" sz="2400" b="1" kern="1200" dirty="0"/>
        </a:p>
      </dsp:txBody>
      <dsp:txXfrm>
        <a:off x="0" y="3193153"/>
        <a:ext cx="2751791" cy="15194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12DA7-FD66-41E4-96FA-82B60F972373}">
      <dsp:nvSpPr>
        <dsp:cNvPr id="0" name=""/>
        <dsp:cNvSpPr/>
      </dsp:nvSpPr>
      <dsp:spPr>
        <a:xfrm rot="16200000">
          <a:off x="893762" y="-893762"/>
          <a:ext cx="2244725" cy="4032250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000" b="1" u="none" kern="1200" dirty="0" smtClean="0"/>
            <a:t>Strengths</a:t>
          </a:r>
          <a:endParaRPr lang="sv-FI" sz="2000" b="1" u="none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New product on a untouched market</a:t>
          </a:r>
          <a:endParaRPr lang="sv-FI" sz="13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300" kern="1200" dirty="0" smtClean="0"/>
            <a:t> </a:t>
          </a:r>
          <a:r>
            <a:rPr lang="pl-PL" sz="1300" kern="1200" dirty="0" smtClean="0"/>
            <a:t>Uses new technology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300" kern="1200" dirty="0" smtClean="0">
              <a:solidFill>
                <a:schemeClr val="bg1"/>
              </a:solidFill>
            </a:rPr>
            <a:t> </a:t>
          </a:r>
          <a:r>
            <a:rPr lang="pl-PL" sz="1300" kern="1200" dirty="0" smtClean="0">
              <a:solidFill>
                <a:schemeClr val="bg1"/>
              </a:solidFill>
            </a:rPr>
            <a:t>Open source technologies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300" kern="1200" dirty="0" smtClean="0">
              <a:solidFill>
                <a:schemeClr val="bg1"/>
              </a:solidFill>
            </a:rPr>
            <a:t> </a:t>
          </a:r>
          <a:r>
            <a:rPr lang="pl-PL" sz="1300" kern="1200" dirty="0" smtClean="0">
              <a:solidFill>
                <a:schemeClr val="bg1"/>
              </a:solidFill>
            </a:rPr>
            <a:t>Easy to use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Main competitor does not have a strong position in the European market</a:t>
          </a:r>
          <a:endParaRPr lang="pl-PL" sz="1300" b="0" i="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pl-PL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Young adaptive development team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pl-PL" sz="13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Patronage of ISEP</a:t>
          </a:r>
          <a:endParaRPr lang="pl-PL" sz="1300" kern="1200" dirty="0" smtClean="0">
            <a:solidFill>
              <a:schemeClr val="bg1"/>
            </a:solidFill>
          </a:endParaRPr>
        </a:p>
      </dsp:txBody>
      <dsp:txXfrm rot="16200000">
        <a:off x="1174353" y="-1174353"/>
        <a:ext cx="1683543" cy="4032250"/>
      </dsp:txXfrm>
    </dsp:sp>
    <dsp:sp modelId="{D825B836-620C-47DD-80B2-8E2F8EE05F0E}">
      <dsp:nvSpPr>
        <dsp:cNvPr id="0" name=""/>
        <dsp:cNvSpPr/>
      </dsp:nvSpPr>
      <dsp:spPr>
        <a:xfrm>
          <a:off x="4032250" y="0"/>
          <a:ext cx="4032250" cy="2244725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194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000" b="1" kern="1200" dirty="0" smtClean="0"/>
            <a:t>Weaknesses</a:t>
          </a:r>
          <a:endParaRPr lang="sv-FI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Lack of experience in product </a:t>
          </a:r>
          <a:r>
            <a:rPr lang="pl-PL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development</a:t>
          </a:r>
          <a:endParaRPr lang="sv-FI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Lack of position on the market</a:t>
          </a:r>
          <a:endParaRPr lang="pl-PL" sz="1400" b="0" i="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Limited financial resources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Limited amount of time to develop product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4032250" y="0"/>
        <a:ext cx="4032250" cy="1683543"/>
      </dsp:txXfrm>
    </dsp:sp>
    <dsp:sp modelId="{48B4795A-451F-4B8F-ACDA-A77CCA394C81}">
      <dsp:nvSpPr>
        <dsp:cNvPr id="0" name=""/>
        <dsp:cNvSpPr/>
      </dsp:nvSpPr>
      <dsp:spPr>
        <a:xfrm rot="10800000">
          <a:off x="0" y="2244725"/>
          <a:ext cx="4032250" cy="2244725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38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000" b="1" kern="1200" dirty="0" smtClean="0"/>
            <a:t>Opportunities</a:t>
          </a:r>
          <a:endParaRPr lang="sv-FI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Create demand for such products</a:t>
          </a:r>
          <a:endParaRPr lang="sv-FI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600 000 registered dogs in Finland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EU</a:t>
          </a:r>
          <a:r>
            <a:rPr lang="sv-FI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 market untouched</a:t>
          </a:r>
          <a:endParaRPr lang="pl-PL" sz="1400" b="0" i="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Median monthly gross income in Finland is 2776€</a:t>
          </a:r>
          <a:endParaRPr lang="pl-PL" sz="1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05906"/>
        <a:ext cx="4032250" cy="1683543"/>
      </dsp:txXfrm>
    </dsp:sp>
    <dsp:sp modelId="{C4734BEA-65CF-4E37-810C-2F84ABF5E508}">
      <dsp:nvSpPr>
        <dsp:cNvPr id="0" name=""/>
        <dsp:cNvSpPr/>
      </dsp:nvSpPr>
      <dsp:spPr>
        <a:xfrm rot="5400000">
          <a:off x="4926012" y="1350962"/>
          <a:ext cx="2244725" cy="4032250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000" b="1" kern="1200" dirty="0" smtClean="0"/>
            <a:t>Threaths</a:t>
          </a:r>
          <a:endParaRPr lang="sv-FI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Product acceptance</a:t>
          </a:r>
          <a:endParaRPr lang="sv-FI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Easy for big companies to copy/improve</a:t>
          </a:r>
          <a:endParaRPr lang="pl-PL" sz="1400" b="0" i="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Main competitor drop their prices</a:t>
          </a:r>
          <a:endParaRPr lang="pl-PL" sz="1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206603" y="1631553"/>
        <a:ext cx="1683543" cy="4032250"/>
      </dsp:txXfrm>
    </dsp:sp>
    <dsp:sp modelId="{582699F5-09E1-4096-9622-2ADB720D118A}">
      <dsp:nvSpPr>
        <dsp:cNvPr id="0" name=""/>
        <dsp:cNvSpPr/>
      </dsp:nvSpPr>
      <dsp:spPr>
        <a:xfrm>
          <a:off x="2822574" y="1683543"/>
          <a:ext cx="2419350" cy="112236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800" kern="1200" dirty="0" smtClean="0"/>
            <a:t>SWOT analysis</a:t>
          </a:r>
          <a:endParaRPr lang="sv-FI" sz="2800" kern="1200" dirty="0"/>
        </a:p>
      </dsp:txBody>
      <dsp:txXfrm>
        <a:off x="2822574" y="1683543"/>
        <a:ext cx="2419350" cy="11223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9E35B9-FDBE-4D63-BF2E-4004458B20CF}">
      <dsp:nvSpPr>
        <dsp:cNvPr id="0" name=""/>
        <dsp:cNvSpPr/>
      </dsp:nvSpPr>
      <dsp:spPr>
        <a:xfrm>
          <a:off x="2099242" y="2285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800" b="1" kern="1200" dirty="0" smtClean="0"/>
            <a:t>Product / Consumer</a:t>
          </a:r>
          <a:endParaRPr lang="pl-PL" sz="2800" b="1" kern="1200" dirty="0" smtClean="0"/>
        </a:p>
      </dsp:txBody>
      <dsp:txXfrm>
        <a:off x="2099242" y="2285"/>
        <a:ext cx="3445380" cy="1099146"/>
      </dsp:txXfrm>
    </dsp:sp>
    <dsp:sp modelId="{5C46BB98-1617-43D0-8C1C-8E490DEC6ED8}">
      <dsp:nvSpPr>
        <dsp:cNvPr id="0" name=""/>
        <dsp:cNvSpPr/>
      </dsp:nvSpPr>
      <dsp:spPr>
        <a:xfrm>
          <a:off x="2099242" y="1156389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194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800" b="1" kern="1200" dirty="0" smtClean="0"/>
            <a:t>Price / Cost</a:t>
          </a:r>
          <a:endParaRPr lang="pl-PL" sz="2800" b="1" kern="1200" dirty="0"/>
        </a:p>
      </dsp:txBody>
      <dsp:txXfrm>
        <a:off x="2099242" y="1156389"/>
        <a:ext cx="3445380" cy="1099146"/>
      </dsp:txXfrm>
    </dsp:sp>
    <dsp:sp modelId="{3D7659E0-9034-4424-B49F-9AE02CA3A4F1}">
      <dsp:nvSpPr>
        <dsp:cNvPr id="0" name=""/>
        <dsp:cNvSpPr/>
      </dsp:nvSpPr>
      <dsp:spPr>
        <a:xfrm>
          <a:off x="2099242" y="2310493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38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800" b="1" kern="1200" dirty="0" smtClean="0"/>
            <a:t>Promotion / Communication</a:t>
          </a:r>
          <a:endParaRPr lang="sv-FI" sz="2800" kern="1200" dirty="0" smtClean="0"/>
        </a:p>
      </dsp:txBody>
      <dsp:txXfrm>
        <a:off x="2099242" y="2310493"/>
        <a:ext cx="3445380" cy="1099146"/>
      </dsp:txXfrm>
    </dsp:sp>
    <dsp:sp modelId="{120FFD86-11CE-4BC0-A307-4D252CE7A406}">
      <dsp:nvSpPr>
        <dsp:cNvPr id="0" name=""/>
        <dsp:cNvSpPr/>
      </dsp:nvSpPr>
      <dsp:spPr>
        <a:xfrm>
          <a:off x="2099242" y="3464597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2800" b="1" kern="1200" dirty="0" smtClean="0"/>
            <a:t>Place / Convenience</a:t>
          </a:r>
          <a:endParaRPr lang="sv-FI" sz="2800" b="1" kern="1200" dirty="0"/>
        </a:p>
      </dsp:txBody>
      <dsp:txXfrm>
        <a:off x="2099242" y="3464597"/>
        <a:ext cx="3445380" cy="10991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0B643-145A-4C2F-9F0C-0EADF6D13963}">
      <dsp:nvSpPr>
        <dsp:cNvPr id="0" name=""/>
        <dsp:cNvSpPr/>
      </dsp:nvSpPr>
      <dsp:spPr>
        <a:xfrm rot="5400000">
          <a:off x="4459660" y="-1684008"/>
          <a:ext cx="1476336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S</a:t>
          </a:r>
          <a:r>
            <a:rPr lang="pl-PL" sz="1600" kern="1200" dirty="0" smtClean="0"/>
            <a:t>mall, light and </a:t>
          </a:r>
          <a:r>
            <a:rPr lang="pl-PL" sz="1600" kern="1200" dirty="0" err="1" smtClean="0"/>
            <a:t>portable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product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FI" sz="1600" kern="1200" dirty="0" smtClean="0"/>
            <a:t>U</a:t>
          </a:r>
          <a:r>
            <a:rPr lang="pl-PL" sz="1600" kern="1200" dirty="0" smtClean="0"/>
            <a:t>ser-friendly </a:t>
          </a:r>
          <a:r>
            <a:rPr lang="pl-PL" sz="1600" kern="1200" dirty="0" err="1" smtClean="0"/>
            <a:t>web</a:t>
          </a:r>
          <a:r>
            <a:rPr lang="pl-PL" sz="1600" kern="1200" dirty="0" smtClean="0"/>
            <a:t> interface </a:t>
          </a:r>
          <a:r>
            <a:rPr lang="pl-PL" sz="1600" kern="1200" dirty="0" err="1" smtClean="0"/>
            <a:t>available</a:t>
          </a:r>
          <a:r>
            <a:rPr lang="pl-PL" sz="1600" kern="1200" dirty="0" smtClean="0"/>
            <a:t> for </a:t>
          </a:r>
          <a:r>
            <a:rPr lang="pl-PL" sz="1600" kern="1200" dirty="0" err="1" smtClean="0"/>
            <a:t>all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internet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compatible</a:t>
          </a:r>
          <a:r>
            <a:rPr lang="pl-PL" sz="1600" kern="1200" dirty="0" smtClean="0"/>
            <a:t> devices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/>
            <a:t>Smart Clip-on</a:t>
          </a:r>
          <a:r>
            <a:rPr lang="pl-PL" sz="1600" b="0" i="0" kern="1200" dirty="0" smtClean="0"/>
            <a:t> </a:t>
          </a:r>
          <a:r>
            <a:rPr lang="pl-PL" sz="1600" b="0" i="0" kern="1200" dirty="0" err="1" smtClean="0"/>
            <a:t>which</a:t>
          </a:r>
          <a:r>
            <a:rPr lang="pl-PL" sz="1600" b="0" i="0" kern="1200" dirty="0" smtClean="0"/>
            <a:t> </a:t>
          </a:r>
          <a:r>
            <a:rPr lang="pl-PL" sz="1600" b="0" i="0" kern="1200" dirty="0" err="1" smtClean="0"/>
            <a:t>fits</a:t>
          </a:r>
          <a:r>
            <a:rPr lang="pl-PL" sz="1600" b="0" i="0" kern="1200" dirty="0" smtClean="0"/>
            <a:t> a </a:t>
          </a:r>
          <a:r>
            <a:rPr lang="pl-PL" sz="1600" b="0" i="0" kern="1200" dirty="0" err="1" smtClean="0"/>
            <a:t>wide</a:t>
          </a:r>
          <a:r>
            <a:rPr lang="pl-PL" sz="1600" b="0" i="0" kern="1200" dirty="0" smtClean="0"/>
            <a:t> </a:t>
          </a:r>
          <a:r>
            <a:rPr lang="pl-PL" sz="1600" b="0" i="0" kern="1200" dirty="0" err="1" smtClean="0"/>
            <a:t>range</a:t>
          </a:r>
          <a:r>
            <a:rPr lang="pl-PL" sz="1600" b="0" i="0" kern="1200" dirty="0" smtClean="0"/>
            <a:t> </a:t>
          </a:r>
          <a:br>
            <a:rPr lang="pl-PL" sz="1600" b="0" i="0" kern="1200" dirty="0" smtClean="0"/>
          </a:br>
          <a:r>
            <a:rPr lang="pl-PL" sz="1600" b="0" i="0" kern="1200" dirty="0" smtClean="0"/>
            <a:t>of </a:t>
          </a:r>
          <a:r>
            <a:rPr lang="pl-PL" sz="1600" b="0" i="0" kern="1200" dirty="0" err="1" smtClean="0"/>
            <a:t>collar</a:t>
          </a:r>
          <a:r>
            <a:rPr lang="pl-PL" sz="1600" b="0" i="0" kern="1200" dirty="0" smtClean="0"/>
            <a:t> </a:t>
          </a:r>
          <a:r>
            <a:rPr lang="pl-PL" sz="1600" b="0" i="0" kern="1200" dirty="0" err="1" smtClean="0"/>
            <a:t>sizes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</dsp:txBody>
      <dsp:txXfrm rot="5400000">
        <a:off x="4459660" y="-1684008"/>
        <a:ext cx="1476336" cy="4892074"/>
      </dsp:txXfrm>
    </dsp:sp>
    <dsp:sp modelId="{D59E35B9-FDBE-4D63-BF2E-4004458B20CF}">
      <dsp:nvSpPr>
        <dsp:cNvPr id="0" name=""/>
        <dsp:cNvSpPr/>
      </dsp:nvSpPr>
      <dsp:spPr>
        <a:xfrm>
          <a:off x="0" y="2302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Usage of materials and costs</a:t>
          </a:r>
        </a:p>
      </dsp:txBody>
      <dsp:txXfrm>
        <a:off x="0" y="2302"/>
        <a:ext cx="2751791" cy="1519452"/>
      </dsp:txXfrm>
    </dsp:sp>
    <dsp:sp modelId="{EBC95077-FB32-4289-A15F-8158E0F7F682}">
      <dsp:nvSpPr>
        <dsp:cNvPr id="0" name=""/>
        <dsp:cNvSpPr/>
      </dsp:nvSpPr>
      <dsp:spPr>
        <a:xfrm rot="5400000">
          <a:off x="4483449" y="-88583"/>
          <a:ext cx="1428759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Lithium-ion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battery</a:t>
          </a:r>
          <a:r>
            <a:rPr lang="pl-PL" sz="1600" kern="1200" dirty="0" smtClean="0"/>
            <a:t> of high energy </a:t>
          </a:r>
          <a:r>
            <a:rPr lang="pl-PL" sz="1600" kern="1200" dirty="0" err="1" smtClean="0"/>
            <a:t>density</a:t>
          </a:r>
          <a:r>
            <a:rPr lang="pl-PL" sz="1600" kern="1200" dirty="0" smtClean="0"/>
            <a:t> </a:t>
          </a:r>
          <a:br>
            <a:rPr lang="pl-PL" sz="1600" kern="1200" dirty="0" smtClean="0"/>
          </a:br>
          <a:r>
            <a:rPr lang="pl-PL" sz="1600" kern="1200" dirty="0" smtClean="0"/>
            <a:t>and </a:t>
          </a:r>
          <a:r>
            <a:rPr lang="pl-PL" sz="1600" kern="1200" dirty="0" err="1" smtClean="0"/>
            <a:t>low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self-discharge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rate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Plastic and </a:t>
          </a:r>
          <a:r>
            <a:rPr lang="pl-PL" sz="1600" kern="1200" dirty="0" err="1" smtClean="0"/>
            <a:t>water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resistant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container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made</a:t>
          </a:r>
          <a:r>
            <a:rPr lang="pl-PL" sz="1600" kern="1200" dirty="0" smtClean="0"/>
            <a:t> to </a:t>
          </a:r>
          <a:r>
            <a:rPr lang="pl-PL" sz="1600" kern="1200" dirty="0" err="1" smtClean="0"/>
            <a:t>withstand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all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possible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weather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conditions</a:t>
          </a:r>
          <a:endParaRPr lang="pl-PL" sz="1600" kern="1200" dirty="0"/>
        </a:p>
      </dsp:txBody>
      <dsp:txXfrm rot="5400000">
        <a:off x="4483449" y="-88583"/>
        <a:ext cx="1428759" cy="4892074"/>
      </dsp:txXfrm>
    </dsp:sp>
    <dsp:sp modelId="{5C46BB98-1617-43D0-8C1C-8E490DEC6ED8}">
      <dsp:nvSpPr>
        <dsp:cNvPr id="0" name=""/>
        <dsp:cNvSpPr/>
      </dsp:nvSpPr>
      <dsp:spPr>
        <a:xfrm>
          <a:off x="0" y="1597727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Power consumption </a:t>
          </a:r>
          <a:br>
            <a:rPr lang="pl-PL" sz="2400" b="1" kern="1200" dirty="0" smtClean="0"/>
          </a:br>
          <a:r>
            <a:rPr lang="pl-PL" sz="2400" b="1" kern="1200" dirty="0" smtClean="0"/>
            <a:t>and durability</a:t>
          </a:r>
          <a:endParaRPr lang="pl-PL" sz="2400" b="1" kern="1200" dirty="0"/>
        </a:p>
      </dsp:txBody>
      <dsp:txXfrm>
        <a:off x="0" y="1597727"/>
        <a:ext cx="2751791" cy="1519452"/>
      </dsp:txXfrm>
    </dsp:sp>
    <dsp:sp modelId="{F2F87001-4AA3-4E60-BD7A-D52B878216C2}">
      <dsp:nvSpPr>
        <dsp:cNvPr id="0" name=""/>
        <dsp:cNvSpPr/>
      </dsp:nvSpPr>
      <dsp:spPr>
        <a:xfrm rot="5400000">
          <a:off x="4590047" y="1506842"/>
          <a:ext cx="1215562" cy="489207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Environmentally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safe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components</a:t>
          </a:r>
          <a:r>
            <a:rPr lang="pl-PL" sz="1600" kern="1200" dirty="0" smtClean="0"/>
            <a:t> (</a:t>
          </a:r>
          <a:r>
            <a:rPr lang="pl-PL" sz="1600" kern="1200" dirty="0" err="1" smtClean="0"/>
            <a:t>battery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does</a:t>
          </a:r>
          <a:r>
            <a:rPr lang="pl-PL" sz="1600" kern="1200" dirty="0" smtClean="0"/>
            <a:t> not </a:t>
          </a:r>
          <a:r>
            <a:rPr lang="pl-PL" sz="1600" kern="1200" dirty="0" err="1" smtClean="0"/>
            <a:t>contain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toxic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metals</a:t>
          </a:r>
          <a:r>
            <a:rPr lang="pl-PL" sz="1600" kern="1200" dirty="0" smtClean="0"/>
            <a:t>)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Possibility</a:t>
          </a:r>
          <a:r>
            <a:rPr lang="pl-PL" sz="1600" kern="1200" dirty="0" smtClean="0"/>
            <a:t> of recycling</a:t>
          </a:r>
          <a:endParaRPr lang="pl-PL" sz="1600" kern="1200" dirty="0"/>
        </a:p>
      </dsp:txBody>
      <dsp:txXfrm rot="5400000">
        <a:off x="4590047" y="1506842"/>
        <a:ext cx="1215562" cy="4892074"/>
      </dsp:txXfrm>
    </dsp:sp>
    <dsp:sp modelId="{B533E2BB-90CC-46AC-B5D1-4EE317580221}">
      <dsp:nvSpPr>
        <dsp:cNvPr id="0" name=""/>
        <dsp:cNvSpPr/>
      </dsp:nvSpPr>
      <dsp:spPr>
        <a:xfrm>
          <a:off x="0" y="3193153"/>
          <a:ext cx="2751791" cy="151945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Safety and </a:t>
          </a:r>
          <a:r>
            <a:rPr lang="en-US" sz="2400" b="1" kern="1200" noProof="0" dirty="0" smtClean="0"/>
            <a:t>ecology</a:t>
          </a:r>
          <a:endParaRPr lang="en-US" sz="2400" b="1" kern="1200" noProof="0" dirty="0"/>
        </a:p>
      </dsp:txBody>
      <dsp:txXfrm>
        <a:off x="0" y="3193153"/>
        <a:ext cx="2751791" cy="15194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9E35B9-FDBE-4D63-BF2E-4004458B20CF}">
      <dsp:nvSpPr>
        <dsp:cNvPr id="0" name=""/>
        <dsp:cNvSpPr/>
      </dsp:nvSpPr>
      <dsp:spPr>
        <a:xfrm>
          <a:off x="2099242" y="2285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Appropriate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promotion</a:t>
          </a:r>
          <a:r>
            <a:rPr lang="pl-PL" sz="2400" b="1" kern="1200" dirty="0" smtClean="0"/>
            <a:t> and marketing </a:t>
          </a:r>
          <a:r>
            <a:rPr lang="pl-PL" sz="2400" b="1" kern="1200" dirty="0" err="1" smtClean="0"/>
            <a:t>strategy</a:t>
          </a:r>
          <a:endParaRPr lang="pl-PL" sz="2400" b="1" kern="1200" dirty="0" smtClean="0"/>
        </a:p>
      </dsp:txBody>
      <dsp:txXfrm>
        <a:off x="2099242" y="2285"/>
        <a:ext cx="3445380" cy="1099146"/>
      </dsp:txXfrm>
    </dsp:sp>
    <dsp:sp modelId="{5C46BB98-1617-43D0-8C1C-8E490DEC6ED8}">
      <dsp:nvSpPr>
        <dsp:cNvPr id="0" name=""/>
        <dsp:cNvSpPr/>
      </dsp:nvSpPr>
      <dsp:spPr>
        <a:xfrm>
          <a:off x="2099242" y="1156389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194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Manufacturing </a:t>
          </a:r>
          <a:r>
            <a:rPr lang="pl-PL" sz="2400" b="1" kern="1200" dirty="0" err="1" smtClean="0"/>
            <a:t>process</a:t>
          </a:r>
          <a:endParaRPr lang="pl-PL" sz="2400" b="1" kern="1200" dirty="0"/>
        </a:p>
      </dsp:txBody>
      <dsp:txXfrm>
        <a:off x="2099242" y="1156389"/>
        <a:ext cx="3445380" cy="1099146"/>
      </dsp:txXfrm>
    </dsp:sp>
    <dsp:sp modelId="{3D7659E0-9034-4424-B49F-9AE02CA3A4F1}">
      <dsp:nvSpPr>
        <dsp:cNvPr id="0" name=""/>
        <dsp:cNvSpPr/>
      </dsp:nvSpPr>
      <dsp:spPr>
        <a:xfrm>
          <a:off x="2099242" y="2310493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38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Recycling </a:t>
          </a:r>
          <a:r>
            <a:rPr lang="pl-PL" sz="2400" b="1" kern="1200" dirty="0" err="1" smtClean="0"/>
            <a:t>issue</a:t>
          </a:r>
          <a:endParaRPr lang="sv-FI" sz="2400" kern="1200" dirty="0" smtClean="0"/>
        </a:p>
      </dsp:txBody>
      <dsp:txXfrm>
        <a:off x="2099242" y="2310493"/>
        <a:ext cx="3445380" cy="1099146"/>
      </dsp:txXfrm>
    </dsp:sp>
    <dsp:sp modelId="{120FFD86-11CE-4BC0-A307-4D252CE7A406}">
      <dsp:nvSpPr>
        <dsp:cNvPr id="0" name=""/>
        <dsp:cNvSpPr/>
      </dsp:nvSpPr>
      <dsp:spPr>
        <a:xfrm>
          <a:off x="2099242" y="3464597"/>
          <a:ext cx="3445380" cy="1099146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Intellectual</a:t>
          </a:r>
          <a:r>
            <a:rPr lang="pl-PL" sz="2400" b="1" kern="1200" dirty="0" smtClean="0"/>
            <a:t> property </a:t>
          </a:r>
          <a:r>
            <a:rPr lang="pl-PL" sz="2400" b="1" kern="1200" dirty="0" err="1" smtClean="0"/>
            <a:t>issue</a:t>
          </a:r>
          <a:endParaRPr lang="sv-FI" sz="2400" b="1" kern="1200" dirty="0"/>
        </a:p>
      </dsp:txBody>
      <dsp:txXfrm>
        <a:off x="2099242" y="3464597"/>
        <a:ext cx="3445380" cy="109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E065-7299-49E3-9452-3031BA696438}" type="datetimeFigureOut">
              <a:rPr lang="en-GB" smtClean="0"/>
              <a:pPr/>
              <a:t>15/04/2013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2CB2F-ED15-45F7-9B45-968BA9F76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81119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noProof="0" smtClean="0"/>
          </a:p>
        </p:txBody>
      </p:sp>
    </p:spTree>
    <p:extLst>
      <p:ext uri="{BB962C8B-B14F-4D97-AF65-F5344CB8AC3E}">
        <p14:creationId xmlns:p14="http://schemas.microsoft.com/office/powerpoint/2010/main" xmlns="" val="15213175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31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Berätt vaför vi vald finland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xmlns="" val="27825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Berätt vaför vi vald finland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xmlns="" val="291608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oundRect">
            <a:avLst>
              <a:gd name="adj" fmla="val 102"/>
            </a:avLst>
          </a:prstGeom>
          <a:gradFill rotWithShape="1">
            <a:gsLst>
              <a:gs pos="0">
                <a:srgbClr val="8C8C8C">
                  <a:alpha val="49001"/>
                </a:srgbClr>
              </a:gs>
              <a:gs pos="100000">
                <a:srgbClr val="C0C0C0">
                  <a:alpha val="39998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532813" y="0"/>
            <a:ext cx="107950" cy="685800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647113" y="0"/>
            <a:ext cx="533400" cy="6858000"/>
          </a:xfrm>
          <a:prstGeom prst="roundRect">
            <a:avLst>
              <a:gd name="adj" fmla="val 296"/>
            </a:avLst>
          </a:prstGeom>
          <a:solidFill>
            <a:srgbClr val="9F350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pic>
        <p:nvPicPr>
          <p:cNvPr id="7" name="Picture 17" descr="logo_ISEP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288" y="6240463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68313" y="6057900"/>
            <a:ext cx="8135937" cy="10795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647113" y="188913"/>
            <a:ext cx="533400" cy="64770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lIns="90000" tIns="46800" rIns="90000" bIns="4680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Calibri" panose="020F0502020204030204" pitchFamily="34" charset="0"/>
              <a:buNone/>
              <a:defRPr/>
            </a:pPr>
            <a:r>
              <a:rPr lang="en-GB" sz="2200" smtClean="0">
                <a:solidFill>
                  <a:srgbClr val="FFFFFF"/>
                </a:solidFill>
              </a:rPr>
              <a:t>EPS@ISEP – E</a:t>
            </a:r>
            <a:r>
              <a:rPr lang="en-GB" sz="1600" smtClean="0">
                <a:solidFill>
                  <a:srgbClr val="FFFFFF"/>
                </a:solidFill>
              </a:rPr>
              <a:t>UROPEAN </a:t>
            </a:r>
            <a:r>
              <a:rPr lang="en-GB" sz="2200" smtClean="0">
                <a:solidFill>
                  <a:srgbClr val="FFFFFF"/>
                </a:solidFill>
              </a:rPr>
              <a:t> P</a:t>
            </a:r>
            <a:r>
              <a:rPr lang="en-GB" sz="1600" smtClean="0">
                <a:solidFill>
                  <a:srgbClr val="FFFFFF"/>
                </a:solidFill>
              </a:rPr>
              <a:t>ROJECT </a:t>
            </a:r>
            <a:r>
              <a:rPr lang="en-GB" sz="2200" smtClean="0">
                <a:solidFill>
                  <a:srgbClr val="FFFFFF"/>
                </a:solidFill>
              </a:rPr>
              <a:t>S</a:t>
            </a:r>
            <a:r>
              <a:rPr lang="en-GB" sz="1600" smtClean="0">
                <a:solidFill>
                  <a:srgbClr val="FFFFFF"/>
                </a:solidFill>
              </a:rPr>
              <a:t>EMESTER  AT </a:t>
            </a:r>
            <a:r>
              <a:rPr lang="en-GB" sz="2200" smtClean="0">
                <a:solidFill>
                  <a:srgbClr val="FFFFFF"/>
                </a:solidFill>
              </a:rPr>
              <a:t>ISEP</a:t>
            </a:r>
            <a:r>
              <a:rPr lang="en-GB" sz="1600" smtClean="0">
                <a:solidFill>
                  <a:srgbClr val="FFFFFF"/>
                </a:solidFill>
              </a:rPr>
              <a:t>     SPRING 2012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alibri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Clr>
                <a:srgbClr val="000000"/>
              </a:buClr>
              <a:buFont typeface="Times New Roman" pitchFamily="18" charset="0"/>
              <a:buNone/>
              <a:defRPr sz="48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E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E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560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484313"/>
            <a:ext cx="39560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EE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EE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0645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duplo para editar os formatos do esquema do texto</a:t>
            </a:r>
          </a:p>
          <a:p>
            <a:pPr lvl="1"/>
            <a:r>
              <a:rPr lang="en-GB" smtClean="0"/>
              <a:t>Segundo nível do esquema</a:t>
            </a:r>
          </a:p>
          <a:p>
            <a:pPr lvl="2"/>
            <a:r>
              <a:rPr lang="en-GB" smtClean="0"/>
              <a:t>Terceiro nível do esquema</a:t>
            </a:r>
          </a:p>
          <a:p>
            <a:pPr lvl="3"/>
            <a:r>
              <a:rPr lang="en-GB" smtClean="0"/>
              <a:t>Quarto nível do esquema</a:t>
            </a:r>
          </a:p>
          <a:p>
            <a:pPr lvl="4"/>
            <a:r>
              <a:rPr lang="en-GB" smtClean="0"/>
              <a:t>Quinto nível do esquema</a:t>
            </a:r>
          </a:p>
          <a:p>
            <a:pPr lvl="4"/>
            <a:r>
              <a:rPr lang="en-GB" smtClean="0"/>
              <a:t>Sexto nível do esquema</a:t>
            </a:r>
          </a:p>
          <a:p>
            <a:pPr lvl="4"/>
            <a:r>
              <a:rPr lang="en-GB" smtClean="0"/>
              <a:t>Sétimo nível do esquema</a:t>
            </a:r>
          </a:p>
          <a:p>
            <a:pPr lvl="4"/>
            <a:r>
              <a:rPr lang="en-GB" smtClean="0"/>
              <a:t>Oitavo nível do esquema</a:t>
            </a:r>
          </a:p>
          <a:p>
            <a:pPr lvl="4"/>
            <a:r>
              <a:rPr lang="en-GB" smtClean="0"/>
              <a:t>Nono nível do esquema</a:t>
            </a:r>
          </a:p>
        </p:txBody>
      </p:sp>
      <p:sp>
        <p:nvSpPr>
          <p:cNvPr id="1027" name="AutoShape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oundRect">
            <a:avLst>
              <a:gd name="adj" fmla="val 102"/>
            </a:avLst>
          </a:prstGeom>
          <a:gradFill rotWithShape="1">
            <a:gsLst>
              <a:gs pos="0">
                <a:srgbClr val="8C8C8C">
                  <a:alpha val="49001"/>
                </a:srgbClr>
              </a:gs>
              <a:gs pos="100000">
                <a:srgbClr val="C0C0C0">
                  <a:alpha val="39998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1028" name="AutoShape 2"/>
          <p:cNvSpPr>
            <a:spLocks noChangeArrowheads="1"/>
          </p:cNvSpPr>
          <p:nvPr/>
        </p:nvSpPr>
        <p:spPr bwMode="auto">
          <a:xfrm>
            <a:off x="8532813" y="0"/>
            <a:ext cx="107950" cy="685800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647113" y="0"/>
            <a:ext cx="533400" cy="6858000"/>
          </a:xfrm>
          <a:prstGeom prst="roundRect">
            <a:avLst>
              <a:gd name="adj" fmla="val 296"/>
            </a:avLst>
          </a:prstGeom>
          <a:solidFill>
            <a:srgbClr val="9F350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2061" name="Text Box 13"/>
          <p:cNvSpPr txBox="1">
            <a:spLocks noChangeArrowheads="1"/>
          </p:cNvSpPr>
          <p:nvPr userDrawn="1"/>
        </p:nvSpPr>
        <p:spPr bwMode="auto">
          <a:xfrm>
            <a:off x="395288" y="6237288"/>
            <a:ext cx="1728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000" b="1">
                <a:solidFill>
                  <a:schemeClr val="tx1"/>
                </a:solidFill>
              </a:rPr>
              <a:t>2013-xx-xx </a:t>
            </a:r>
            <a:r>
              <a:rPr lang="pt-PT" sz="1000" b="1">
                <a:solidFill>
                  <a:schemeClr val="tx1"/>
                </a:solidFill>
              </a:rPr>
              <a:t>|</a:t>
            </a:r>
            <a:r>
              <a:rPr lang="pt-PT" sz="1000">
                <a:solidFill>
                  <a:schemeClr val="tx1"/>
                </a:solidFill>
              </a:rPr>
              <a:t> </a:t>
            </a:r>
            <a:fld id="{54E9129A-56B4-45E5-B40C-A1405E174F4F}" type="slidenum">
              <a:rPr lang="pt-PT" sz="100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t-PT" sz="1000">
              <a:solidFill>
                <a:schemeClr val="tx1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2" name="Picture 21" descr="logo_ISEP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91288" y="6240463"/>
            <a:ext cx="1968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2"/>
          <p:cNvSpPr>
            <a:spLocks noChangeArrowheads="1"/>
          </p:cNvSpPr>
          <p:nvPr userDrawn="1"/>
        </p:nvSpPr>
        <p:spPr bwMode="auto">
          <a:xfrm>
            <a:off x="468313" y="6057900"/>
            <a:ext cx="8135937" cy="10795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pt-PT" smtClean="0"/>
          </a:p>
        </p:txBody>
      </p:sp>
      <p:sp>
        <p:nvSpPr>
          <p:cNvPr id="1034" name="Text Box 9"/>
          <p:cNvSpPr txBox="1">
            <a:spLocks noChangeArrowheads="1"/>
          </p:cNvSpPr>
          <p:nvPr userDrawn="1"/>
        </p:nvSpPr>
        <p:spPr bwMode="auto">
          <a:xfrm>
            <a:off x="8647113" y="188913"/>
            <a:ext cx="533400" cy="64770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lIns="90000" tIns="46800" rIns="90000" bIns="46800" anchor="ctr"/>
          <a:lstStyle>
            <a:lvl1pPr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2400"/>
              </a:spcBef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Calibri" panose="020F0502020204030204" pitchFamily="34" charset="0"/>
              <a:buNone/>
              <a:defRPr/>
            </a:pPr>
            <a:r>
              <a:rPr lang="en-GB" sz="2200" smtClean="0">
                <a:solidFill>
                  <a:srgbClr val="FFFFFF"/>
                </a:solidFill>
              </a:rPr>
              <a:t>EPS@ISEP – E</a:t>
            </a:r>
            <a:r>
              <a:rPr lang="en-GB" sz="1600" smtClean="0">
                <a:solidFill>
                  <a:srgbClr val="FFFFFF"/>
                </a:solidFill>
              </a:rPr>
              <a:t>UROPEAN </a:t>
            </a:r>
            <a:r>
              <a:rPr lang="en-GB" sz="2200" smtClean="0">
                <a:solidFill>
                  <a:srgbClr val="FFFFFF"/>
                </a:solidFill>
              </a:rPr>
              <a:t> P</a:t>
            </a:r>
            <a:r>
              <a:rPr lang="en-GB" sz="1600" smtClean="0">
                <a:solidFill>
                  <a:srgbClr val="FFFFFF"/>
                </a:solidFill>
              </a:rPr>
              <a:t>ROJECT </a:t>
            </a:r>
            <a:r>
              <a:rPr lang="en-GB" sz="2200" smtClean="0">
                <a:solidFill>
                  <a:srgbClr val="FFFFFF"/>
                </a:solidFill>
              </a:rPr>
              <a:t>S</a:t>
            </a:r>
            <a:r>
              <a:rPr lang="en-GB" sz="1600" smtClean="0">
                <a:solidFill>
                  <a:srgbClr val="FFFFFF"/>
                </a:solidFill>
              </a:rPr>
              <a:t>EMESTER  AT </a:t>
            </a:r>
            <a:r>
              <a:rPr lang="en-GB" sz="2200" smtClean="0">
                <a:solidFill>
                  <a:srgbClr val="FFFFFF"/>
                </a:solidFill>
              </a:rPr>
              <a:t>ISEP</a:t>
            </a:r>
            <a:r>
              <a:rPr lang="en-GB" sz="1600" smtClean="0">
                <a:solidFill>
                  <a:srgbClr val="FFFFFF"/>
                </a:solidFill>
              </a:rPr>
              <a:t>     SPRING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3" r:id="rId8"/>
    <p:sldLayoutId id="2147483894" r:id="rId9"/>
    <p:sldLayoutId id="2147483895" r:id="rId10"/>
    <p:sldLayoutId id="2147483896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just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00034" y="142873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PET TRACKER</a:t>
            </a:r>
            <a:endParaRPr kumimoji="0" lang="en-US" sz="4800" b="1" i="0" u="none" strike="noStrike" kern="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348" y="4143380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Aleksandra Borzecka – No. 1121546</a:t>
            </a:r>
          </a:p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Artur Costa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No. 1090365</a:t>
            </a:r>
          </a:p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Anton Fagerström – No. 1121548</a:t>
            </a:r>
          </a:p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Martí Domenech Gasull – No. 1121555</a:t>
            </a:r>
          </a:p>
        </p:txBody>
      </p:sp>
      <p:pic>
        <p:nvPicPr>
          <p:cNvPr id="7" name="Obraz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3" y="3000372"/>
            <a:ext cx="3443312" cy="286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Marketing</a:t>
            </a:r>
            <a:endParaRPr lang="sv-FI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11560" y="1268760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127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Marketing</a:t>
            </a:r>
            <a:endParaRPr lang="sv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7638"/>
          <a:ext cx="8064500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90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Marketing MIX</a:t>
            </a:r>
            <a:endParaRPr lang="sv-FI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11560" y="1340768"/>
          <a:ext cx="7643866" cy="456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9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PT" sz="3200" dirty="0" smtClean="0"/>
              <a:t>Eco-efficiency </a:t>
            </a:r>
            <a:r>
              <a:rPr lang="pl-PL" sz="3200" dirty="0" smtClean="0"/>
              <a:t>Measures for S</a:t>
            </a:r>
            <a:r>
              <a:rPr lang="pt-PT" sz="3200" dirty="0" smtClean="0"/>
              <a:t>ustainability</a:t>
            </a:r>
            <a:endParaRPr lang="sv-FI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902143047"/>
              </p:ext>
            </p:extLst>
          </p:nvPr>
        </p:nvGraphicFramePr>
        <p:xfrm>
          <a:off x="571472" y="1214422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PT" sz="3200" dirty="0" smtClean="0"/>
              <a:t>Ethic</a:t>
            </a:r>
            <a:r>
              <a:rPr lang="pl-PL" sz="3200" dirty="0" smtClean="0"/>
              <a:t>al</a:t>
            </a:r>
            <a:r>
              <a:rPr lang="pt-PT" sz="3200" dirty="0" smtClean="0"/>
              <a:t> and </a:t>
            </a:r>
            <a:r>
              <a:rPr lang="pl-PL" sz="3200" dirty="0" smtClean="0"/>
              <a:t>D</a:t>
            </a:r>
            <a:r>
              <a:rPr lang="pt-PT" sz="3200" dirty="0" smtClean="0"/>
              <a:t>eontological </a:t>
            </a:r>
            <a:r>
              <a:rPr lang="pl-PL" sz="3200" dirty="0" smtClean="0"/>
              <a:t>C</a:t>
            </a:r>
            <a:r>
              <a:rPr lang="pt-PT" sz="3200" dirty="0" smtClean="0"/>
              <a:t>oncerns</a:t>
            </a:r>
            <a:endParaRPr lang="sv-FI" sz="32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11560" y="1340768"/>
          <a:ext cx="7643866" cy="456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064500" cy="3873513"/>
          </a:xfrm>
        </p:spPr>
        <p:txBody>
          <a:bodyPr/>
          <a:lstStyle/>
          <a:p>
            <a:pPr algn="ctr">
              <a:buNone/>
            </a:pP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any questions?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znac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428868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24744"/>
            <a:ext cx="8281988" cy="448945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pt-PT" sz="1800" dirty="0" smtClean="0"/>
              <a:t>Team 2</a:t>
            </a:r>
          </a:p>
          <a:p>
            <a:pPr algn="l">
              <a:spcBef>
                <a:spcPts val="600"/>
              </a:spcBef>
            </a:pPr>
            <a:r>
              <a:rPr lang="pt-PT" sz="1800" dirty="0" smtClean="0"/>
              <a:t>Introduction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smtClean="0"/>
              <a:t>Problem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smtClean="0"/>
              <a:t>Objective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smtClean="0"/>
              <a:t>Motivation</a:t>
            </a:r>
          </a:p>
          <a:p>
            <a:pPr>
              <a:spcBef>
                <a:spcPts val="600"/>
              </a:spcBef>
            </a:pPr>
            <a:r>
              <a:rPr lang="pt-PT" sz="1800" dirty="0"/>
              <a:t>Proposed solution</a:t>
            </a:r>
            <a:endParaRPr lang="pl-PL" sz="1800" dirty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err="1" smtClean="0"/>
              <a:t>System</a:t>
            </a:r>
            <a:endParaRPr lang="pt-PT" sz="1800" dirty="0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err="1" smtClean="0"/>
              <a:t>Device</a:t>
            </a:r>
            <a:endParaRPr lang="pt-PT" sz="1800" dirty="0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t-PT" sz="1800" dirty="0" err="1" smtClean="0"/>
              <a:t>Process</a:t>
            </a:r>
            <a:endParaRPr lang="pl-PL" sz="1800" dirty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l-PL" sz="1800" dirty="0"/>
              <a:t>Web Interface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pl-PL" sz="1800" dirty="0" smtClean="0"/>
              <a:t>Services</a:t>
            </a:r>
            <a:endParaRPr lang="pt-PT" sz="1800" dirty="0" smtClean="0"/>
          </a:p>
          <a:p>
            <a:pPr>
              <a:spcBef>
                <a:spcPts val="600"/>
              </a:spcBef>
            </a:pPr>
            <a:r>
              <a:rPr lang="pt-PT" sz="1800" dirty="0" smtClean="0"/>
              <a:t>Marketing</a:t>
            </a:r>
          </a:p>
          <a:p>
            <a:pPr>
              <a:spcBef>
                <a:spcPts val="600"/>
              </a:spcBef>
            </a:pPr>
            <a:r>
              <a:rPr lang="pt-PT" sz="1800" dirty="0" smtClean="0"/>
              <a:t>Eco-efficiency </a:t>
            </a:r>
            <a:r>
              <a:rPr lang="pl-PL" sz="1800" dirty="0" smtClean="0"/>
              <a:t>Measures for S</a:t>
            </a:r>
            <a:r>
              <a:rPr lang="pt-PT" sz="1800" dirty="0" smtClean="0"/>
              <a:t>ustainability</a:t>
            </a:r>
          </a:p>
          <a:p>
            <a:pPr>
              <a:spcBef>
                <a:spcPts val="600"/>
              </a:spcBef>
            </a:pPr>
            <a:r>
              <a:rPr lang="pt-PT" sz="1800" dirty="0" smtClean="0"/>
              <a:t>Ethic</a:t>
            </a:r>
            <a:r>
              <a:rPr lang="pl-PL" sz="1800" dirty="0" smtClean="0"/>
              <a:t>al </a:t>
            </a:r>
            <a:r>
              <a:rPr lang="pt-PT" sz="1800" dirty="0" smtClean="0"/>
              <a:t>and </a:t>
            </a:r>
            <a:r>
              <a:rPr lang="pl-PL" sz="1800" dirty="0" smtClean="0"/>
              <a:t>D</a:t>
            </a:r>
            <a:r>
              <a:rPr lang="pt-PT" sz="1800" dirty="0" smtClean="0"/>
              <a:t>eontological </a:t>
            </a:r>
            <a:r>
              <a:rPr lang="pl-PL" sz="1800" dirty="0" smtClean="0"/>
              <a:t>C</a:t>
            </a:r>
            <a:r>
              <a:rPr lang="pt-PT" sz="1800" dirty="0" smtClean="0"/>
              <a:t>oncerns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200" dirty="0" smtClean="0"/>
              <a:t>Summary of presentation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FI" sz="3200" dirty="0" smtClean="0"/>
              <a:t>Team 2</a:t>
            </a:r>
            <a:endParaRPr lang="sv-FI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1736188"/>
              </p:ext>
            </p:extLst>
          </p:nvPr>
        </p:nvGraphicFramePr>
        <p:xfrm>
          <a:off x="1547813" y="1433513"/>
          <a:ext cx="5448300" cy="44989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24150"/>
                <a:gridCol w="2724150"/>
              </a:tblGrid>
              <a:tr h="2322052">
                <a:tc>
                  <a:txBody>
                    <a:bodyPr/>
                    <a:lstStyle/>
                    <a:p>
                      <a:endParaRPr lang="pl-PL" sz="1300" dirty="0" smtClean="0"/>
                    </a:p>
                    <a:p>
                      <a:pPr algn="ctr"/>
                      <a:r>
                        <a:rPr lang="pl-PL" sz="17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Aleksandra</a:t>
                      </a:r>
                      <a:r>
                        <a:rPr lang="pl-PL" sz="17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Borzecka</a:t>
                      </a:r>
                    </a:p>
                    <a:p>
                      <a:pPr algn="ctr"/>
                      <a:endParaRPr lang="pl-PL" sz="1400" b="0" baseline="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l-PL" sz="1300" b="0" baseline="0" dirty="0" smtClean="0"/>
                        <a:t> Poland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l-PL" sz="1300" b="0" baseline="0" dirty="0" smtClean="0"/>
                        <a:t> Lodz University </a:t>
                      </a:r>
                      <a:br>
                        <a:rPr lang="pl-PL" sz="1300" b="0" baseline="0" dirty="0" smtClean="0"/>
                      </a:br>
                      <a:r>
                        <a:rPr lang="pl-PL" sz="1300" b="0" baseline="0" dirty="0" smtClean="0"/>
                        <a:t>  of Technology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pl-PL" sz="1300" b="0" baseline="0" dirty="0" smtClean="0"/>
                        <a:t> Biotechnology</a:t>
                      </a:r>
                    </a:p>
                    <a:p>
                      <a:endParaRPr lang="pl-PL" sz="1300" dirty="0" smtClean="0"/>
                    </a:p>
                    <a:p>
                      <a:endParaRPr lang="pl-PL" sz="1300" dirty="0"/>
                    </a:p>
                  </a:txBody>
                  <a:tcPr marL="63980" marR="63980" marT="31993" marB="31993"/>
                </a:tc>
                <a:tc>
                  <a:txBody>
                    <a:bodyPr/>
                    <a:lstStyle/>
                    <a:p>
                      <a:pPr algn="ctr"/>
                      <a:endParaRPr lang="pl-PL" sz="1700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l-PL" sz="17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Artur</a:t>
                      </a:r>
                      <a:r>
                        <a:rPr lang="pl-PL" sz="17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Costa</a:t>
                      </a:r>
                    </a:p>
                    <a:p>
                      <a:endParaRPr lang="pl-PL" sz="13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baseline="0" dirty="0" smtClean="0"/>
                        <a:t> </a:t>
                      </a:r>
                      <a:r>
                        <a:rPr lang="pl-PL" sz="1300" b="0" baseline="0" dirty="0" smtClean="0"/>
                        <a:t>Portugal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b="0" baseline="0" dirty="0" smtClean="0"/>
                        <a:t> ISEP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b="0" baseline="0" dirty="0" smtClean="0"/>
                        <a:t> Electrical and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l-PL" sz="1300" b="0" baseline="0" dirty="0" smtClean="0"/>
                        <a:t>  Computers Engineering</a:t>
                      </a:r>
                      <a:endParaRPr lang="pl-PL" sz="1300" b="0" dirty="0"/>
                    </a:p>
                  </a:txBody>
                  <a:tcPr marL="63980" marR="63980" marT="31993" marB="31993"/>
                </a:tc>
              </a:tr>
              <a:tr h="2176923">
                <a:tc>
                  <a:txBody>
                    <a:bodyPr/>
                    <a:lstStyle/>
                    <a:p>
                      <a:pPr algn="ctr"/>
                      <a:r>
                        <a:rPr lang="pl-PL" sz="17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Anton Fagerstr</a:t>
                      </a:r>
                      <a:r>
                        <a:rPr lang="sv-FI" sz="17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</a:t>
                      </a:r>
                      <a:r>
                        <a:rPr lang="pl-PL" sz="17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</a:p>
                    <a:p>
                      <a:endParaRPr lang="pl-PL" sz="13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dirty="0" smtClean="0"/>
                        <a:t> Finland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dirty="0" smtClean="0"/>
                        <a:t> Novia University </a:t>
                      </a:r>
                      <a:br>
                        <a:rPr lang="pl-PL" sz="1300" dirty="0" smtClean="0"/>
                      </a:br>
                      <a:r>
                        <a:rPr lang="pl-PL" sz="1300" dirty="0" smtClean="0"/>
                        <a:t>  of Applied Sciences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dirty="0" smtClean="0"/>
                        <a:t> Industrial</a:t>
                      </a:r>
                      <a:r>
                        <a:rPr lang="pl-PL" sz="1300" baseline="0" dirty="0" smtClean="0"/>
                        <a:t> Engineering </a:t>
                      </a:r>
                      <a:br>
                        <a:rPr lang="pl-PL" sz="1300" baseline="0" dirty="0" smtClean="0"/>
                      </a:br>
                      <a:r>
                        <a:rPr lang="pl-PL" sz="1300" baseline="0" dirty="0" smtClean="0"/>
                        <a:t>  and Management</a:t>
                      </a:r>
                      <a:endParaRPr lang="pl-PL" sz="1300" b="1" dirty="0" smtClean="0"/>
                    </a:p>
                  </a:txBody>
                  <a:tcPr marL="63980" marR="63980" marT="31993" marB="31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Marti</a:t>
                      </a:r>
                      <a:r>
                        <a:rPr lang="pl-PL" sz="17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Domenech Gasull</a:t>
                      </a:r>
                    </a:p>
                    <a:p>
                      <a:endParaRPr lang="pl-PL" sz="13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300" baseline="0" dirty="0" smtClean="0"/>
                        <a:t> Spain</a:t>
                      </a:r>
                      <a:r>
                        <a:rPr lang="sv-FI" sz="1300" baseline="0" dirty="0" smtClean="0"/>
                        <a:t> (Catalonia)</a:t>
                      </a:r>
                      <a:endParaRPr lang="pl-PL" sz="13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300" baseline="0" dirty="0" smtClean="0"/>
                        <a:t> </a:t>
                      </a:r>
                      <a:r>
                        <a:rPr lang="en-US" sz="1300" kern="1200" dirty="0" smtClean="0"/>
                        <a:t>Escola Politècnica </a:t>
                      </a:r>
                      <a:r>
                        <a:rPr lang="pl-PL" sz="1300" kern="1200" dirty="0" smtClean="0"/>
                        <a:t/>
                      </a:r>
                      <a:br>
                        <a:rPr lang="pl-PL" sz="1300" kern="1200" dirty="0" smtClean="0"/>
                      </a:br>
                      <a:r>
                        <a:rPr lang="en-US" sz="1300" kern="1200" dirty="0" smtClean="0"/>
                        <a:t>Superior d'Enginyeria </a:t>
                      </a:r>
                      <a:r>
                        <a:rPr lang="pl-PL" sz="1300" kern="1200" dirty="0" smtClean="0"/>
                        <a:t/>
                      </a:r>
                      <a:br>
                        <a:rPr lang="pl-PL" sz="1300" kern="1200" dirty="0" smtClean="0"/>
                      </a:br>
                      <a:r>
                        <a:rPr lang="en-US" sz="1300" kern="1200" dirty="0" smtClean="0"/>
                        <a:t>de Vilanova i la Geltrú</a:t>
                      </a:r>
                      <a:endParaRPr lang="pl-PL" sz="1300" kern="12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300" kern="1200" baseline="0" dirty="0" smtClean="0"/>
                        <a:t>Computer Engineering</a:t>
                      </a:r>
                      <a:endParaRPr lang="pl-PL" sz="1300" baseline="0" dirty="0" smtClean="0"/>
                    </a:p>
                    <a:p>
                      <a:endParaRPr lang="pl-PL" sz="1300" baseline="0" dirty="0" smtClean="0"/>
                    </a:p>
                    <a:p>
                      <a:endParaRPr lang="pl-PL" sz="1300" dirty="0"/>
                    </a:p>
                  </a:txBody>
                  <a:tcPr marL="63980" marR="63980" marT="31993" marB="31993"/>
                </a:tc>
              </a:tr>
            </a:tbl>
          </a:graphicData>
        </a:graphic>
      </p:graphicFrame>
      <p:pic>
        <p:nvPicPr>
          <p:cNvPr id="9230" name="Obraz 5" descr="I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1054912" cy="1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Obraz 6" descr="art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71678"/>
            <a:ext cx="951690" cy="12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Obraz 7" descr="ant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126120"/>
            <a:ext cx="1000132" cy="11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Obraz 8" descr="mart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050" y="4144102"/>
            <a:ext cx="941404" cy="116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3200" dirty="0" smtClean="0"/>
              <a:t>Introduction</a:t>
            </a:r>
            <a:endParaRPr lang="en-US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0362036"/>
              </p:ext>
            </p:extLst>
          </p:nvPr>
        </p:nvGraphicFramePr>
        <p:xfrm>
          <a:off x="251520" y="1417638"/>
          <a:ext cx="8064500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ISEP\3º Ano\2º Semestre\ESUSD\EM408-01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71" y="1216723"/>
            <a:ext cx="2149921" cy="21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sz="3200" dirty="0" smtClean="0"/>
              <a:t>System</a:t>
            </a:r>
            <a:endParaRPr lang="en-GB" sz="3200" dirty="0"/>
          </a:p>
        </p:txBody>
      </p:sp>
      <p:pic>
        <p:nvPicPr>
          <p:cNvPr id="1027" name="Picture 3" descr="F:\ISEP\3º Ano\2º Semestre\ESUSD\10138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SEP\3º Ano\2º Semestre\ESUSD\111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787" y="27089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ISEP\3º Ano\2º Semestre\Report\R296447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374" y="1793337"/>
            <a:ext cx="501282" cy="5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ISEP\3º Ano\2º Semestre\ESUSD\10955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873" y="5021648"/>
            <a:ext cx="683567" cy="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 bwMode="auto">
          <a:xfrm rot="13349038">
            <a:off x="4984452" y="4445516"/>
            <a:ext cx="1189425" cy="19108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1313" marR="0" indent="-341313" algn="l" defTabSz="449263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Seta para a direita 14"/>
          <p:cNvSpPr/>
          <p:nvPr/>
        </p:nvSpPr>
        <p:spPr bwMode="auto">
          <a:xfrm rot="2313243">
            <a:off x="2422688" y="2625255"/>
            <a:ext cx="1189425" cy="167329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1313" marR="0" indent="-341313" algn="l" defTabSz="449263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ta para cima e para baixo 7"/>
          <p:cNvSpPr/>
          <p:nvPr/>
        </p:nvSpPr>
        <p:spPr bwMode="auto">
          <a:xfrm rot="2942128">
            <a:off x="3214700" y="3715110"/>
            <a:ext cx="241407" cy="1430374"/>
          </a:xfrm>
          <a:prstGeom prst="up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1313" marR="0" indent="-341313" algn="l" defTabSz="449263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98295" y="1340768"/>
            <a:ext cx="6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GPS</a:t>
            </a:r>
            <a:endParaRPr lang="en-GB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43608" y="432503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GSM/GPRS</a:t>
            </a:r>
            <a:endParaRPr lang="en-GB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41219" y="5589240"/>
            <a:ext cx="192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Accelerometer</a:t>
            </a:r>
            <a:endParaRPr lang="en-GB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76056" y="134076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 board data </a:t>
            </a:r>
            <a:r>
              <a:rPr lang="en-GB" sz="2000" dirty="0"/>
              <a:t>s</a:t>
            </a:r>
            <a:r>
              <a:rPr lang="en-GB" sz="2000" dirty="0" smtClean="0"/>
              <a:t>torage</a:t>
            </a:r>
            <a:endParaRPr lang="en-GB" sz="2000" dirty="0"/>
          </a:p>
        </p:txBody>
      </p:sp>
      <p:sp>
        <p:nvSpPr>
          <p:cNvPr id="10" name="Seta para cima e para baixo 9"/>
          <p:cNvSpPr/>
          <p:nvPr/>
        </p:nvSpPr>
        <p:spPr bwMode="auto">
          <a:xfrm rot="2877690">
            <a:off x="5102469" y="1903349"/>
            <a:ext cx="246524" cy="1507678"/>
          </a:xfrm>
          <a:prstGeom prst="up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1313" marR="0" indent="-341313" algn="l" defTabSz="449263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13015"/>
            <a:ext cx="3979540" cy="3330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sz="3200" dirty="0" smtClean="0"/>
              <a:t>Device</a:t>
            </a:r>
            <a:endParaRPr lang="en-GB" sz="32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4464" y="1700808"/>
            <a:ext cx="3893520" cy="2710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4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sz="3200" dirty="0" smtClean="0"/>
              <a:t>Process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7812360" cy="46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11760" y="928670"/>
            <a:ext cx="5946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Open source technology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Show </a:t>
            </a:r>
            <a:r>
              <a:rPr lang="en-US" sz="2000" dirty="0"/>
              <a:t>location of pet using Google Maps/Google </a:t>
            </a:r>
            <a:r>
              <a:rPr lang="en-US" sz="2000" dirty="0" smtClean="0"/>
              <a:t>Earth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Monitor pets activity using the </a:t>
            </a:r>
            <a:r>
              <a:rPr lang="pl-PL" sz="2000" dirty="0" smtClean="0"/>
              <a:t>accelerometer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RWD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5 Imagen" descr="Captura de 2013-04-11 10_34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1928826" cy="33074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6 Imagen" descr="Captura de 2013-04-11 10_31_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000372"/>
            <a:ext cx="4785962" cy="27369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sz="3200" dirty="0" smtClean="0"/>
              <a:t>Web Interface</a:t>
            </a:r>
            <a:endParaRPr lang="sv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tí\Desktop\tr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60449"/>
            <a:ext cx="3714776" cy="30129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660449"/>
            <a:ext cx="4307692" cy="3014671"/>
          </a:xfrm>
          <a:ln w="3175">
            <a:solidFill>
              <a:schemeClr val="tx1"/>
            </a:solidFill>
          </a:ln>
        </p:spPr>
      </p:pic>
      <p:sp>
        <p:nvSpPr>
          <p:cNvPr id="7" name="5 CuadroTexto"/>
          <p:cNvSpPr txBox="1"/>
          <p:nvPr/>
        </p:nvSpPr>
        <p:spPr>
          <a:xfrm>
            <a:off x="188468" y="1778036"/>
            <a:ext cx="371477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Show the pet’s location with Google maps</a:t>
            </a:r>
            <a:endParaRPr lang="en-US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4067944" y="2147368"/>
            <a:ext cx="3539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Monitor the pet’s activity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sz="3200" dirty="0" smtClean="0"/>
              <a:t>Services</a:t>
            </a:r>
            <a:endParaRPr lang="sv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1313" marR="0" indent="-341313" algn="l" defTabSz="449263" rtl="0" eaLnBrk="0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Char char="•"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1313" marR="0" indent="-341313" algn="l" defTabSz="449263" rtl="0" eaLnBrk="0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Char char="•"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470</Words>
  <Application>Microsoft Office PowerPoint</Application>
  <PresentationFormat>Pokaz na ekranie (4:3)</PresentationFormat>
  <Paragraphs>129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Default Design</vt:lpstr>
      <vt:lpstr>Slajd 1</vt:lpstr>
      <vt:lpstr>Summary of presentation</vt:lpstr>
      <vt:lpstr>Team 2</vt:lpstr>
      <vt:lpstr>Introduction</vt:lpstr>
      <vt:lpstr>System</vt:lpstr>
      <vt:lpstr>Device</vt:lpstr>
      <vt:lpstr>Process</vt:lpstr>
      <vt:lpstr>Web Interface</vt:lpstr>
      <vt:lpstr>Services</vt:lpstr>
      <vt:lpstr>Marketing</vt:lpstr>
      <vt:lpstr>Marketing</vt:lpstr>
      <vt:lpstr>Marketing MIX</vt:lpstr>
      <vt:lpstr>Eco-efficiency Measures for Sustainability</vt:lpstr>
      <vt:lpstr>Ethical and Deontological Concerns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Barata</dc:creator>
  <cp:lastModifiedBy>ola</cp:lastModifiedBy>
  <cp:revision>155</cp:revision>
  <dcterms:modified xsi:type="dcterms:W3CDTF">2013-04-15T00:12:56Z</dcterms:modified>
</cp:coreProperties>
</file>